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 ?><Relationships xmlns="http://schemas.openxmlformats.org/package/2006/relationships"><Relationship Id="rId1" Type="http://schemas.openxmlformats.org/officeDocument/2006/relationships/officeDocument" Target="ppt/presentation.xml"  /><Relationship Id="rId2" Type="http://schemas.openxmlformats.org/package/2006/relationships/metadata/thumbnail" Target="docProps/thumbnail.jpeg"  /><Relationship Id="rId3" Type="http://schemas.openxmlformats.org/package/2006/relationships/metadata/core-properties" Target="docProps/core.xml"  /><Relationship Id="rId4" Type="http://schemas.openxmlformats.org/officeDocument/2006/relationships/extended-properties" Target="docProps/app.xml"  /><Relationship Id="rId5" Type="http://schemas.openxmlformats.org/officeDocument/2006/relationships/custom-properties" Target="docProps/custom.xml"  /></Relationships>
</file>

<file path=ppt/presentation.xml><?xml version="1.0" encoding="utf-8"?>
<p:presentation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sldMasterIdLst>
    <p:sldMasterId id="2147483660" r:id="rId1"/>
  </p:sldMasterIdLst>
  <p:notesMasterIdLst>
    <p:notesMasterId r:id="rId2"/>
  </p:notesMasterIdLst>
  <p:sldIdLst>
    <p:sldId id="256" r:id="rId3"/>
    <p:sldId id="257" r:id="rId4"/>
    <p:sldId id="266" r:id="rId5"/>
    <p:sldId id="267" r:id="rId6"/>
    <p:sldId id="268" r:id="rId7"/>
    <p:sldId id="271" r:id="rId8"/>
    <p:sldId id="272" r:id="rId9"/>
    <p:sldId id="273" r:id="rId10"/>
    <p:sldId id="274" r:id="rId11"/>
    <p:sldId id="275" r:id="rId12"/>
    <p:sldId id="276" r:id="rId13"/>
  </p:sldIdLst>
  <p:sldSz cx="18288000" cy="10287000"/>
  <p:notesSz cx="10287000" cy="1828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prnPr scaleToFitPaper="1"/>
  <p:showPr showNarration="1">
    <p:present/>
    <p:sldAll/>
    <p:penClr>
      <a:srgbClr val="ff0000"/>
    </p:penClr>
    <p:extLst>
      <p:ext uri="{2FDB2607-1784-4EEB-B798-7EB5836EED8A}">
        <p14:showMediaCtrls xmlns:p14="http://schemas.microsoft.com/office/powerpoint/2010/main" val="1"/>
      </p:ext>
    </p:extLst>
  </p:showPr>
  <p:extLst>
    <p:ext uri="ACF4677E-8BD2-47ae-8A1F-98590045965D">
      <hp:hncThemeShow xmlns:hp="http://schemas.haansoft.com/office/presentation/8.0" themeShowType="1" themeSkinType="1" themeTransitionType="1" useThemeTransition="1" byMouseClick="1" attrType="1" dur="2000"/>
    </p:ext>
  </p:extLst>
</p:presentationPr>
</file>

<file path=ppt/tableStyles.xml><?xml version="1.0" encoding="utf-8"?>
<a:tblStyleLst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def="{5C22544A-7EE6-4342-B048-85BDC9FD1C3A}"/>
</file>

<file path=ppt/viewProps.xml><?xml version="1.0" encoding="utf-8"?>
<p:view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normalViewPr horzBarState="maximized">
    <p:restoredLeft sz="14995" autoAdjust="0"/>
    <p:restoredTop sz="94660"/>
  </p:normalViewPr>
  <p:slideViewPr>
    <p:cSldViewPr>
      <p:cViewPr varScale="1">
        <p:scale>
          <a:sx n="100" d="100"/>
          <a:sy n="100" d="100"/>
        </p:scale>
        <p:origin x="614" y="48"/>
      </p:cViewPr>
      <p:guideLst>
        <p:guide orient="horz" pos="3239"/>
        <p:guide pos="57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 ?><Relationships xmlns="http://schemas.openxmlformats.org/package/2006/relationships"><Relationship Id="rId1" Type="http://schemas.openxmlformats.org/officeDocument/2006/relationships/slideMaster" Target="slideMasters/slideMaster1.xml"  /><Relationship Id="rId10" Type="http://schemas.openxmlformats.org/officeDocument/2006/relationships/slide" Target="slides/slide8.xml"  /><Relationship Id="rId11" Type="http://schemas.openxmlformats.org/officeDocument/2006/relationships/slide" Target="slides/slide9.xml"  /><Relationship Id="rId12" Type="http://schemas.openxmlformats.org/officeDocument/2006/relationships/slide" Target="slides/slide10.xml"  /><Relationship Id="rId13" Type="http://schemas.openxmlformats.org/officeDocument/2006/relationships/slide" Target="slides/slide11.xml"  /><Relationship Id="rId14" Type="http://schemas.openxmlformats.org/officeDocument/2006/relationships/presProps" Target="presProps.xml"  /><Relationship Id="rId15" Type="http://schemas.openxmlformats.org/officeDocument/2006/relationships/viewProps" Target="viewProps.xml"  /><Relationship Id="rId16" Type="http://schemas.openxmlformats.org/officeDocument/2006/relationships/theme" Target="theme/theme1.xml"  /><Relationship Id="rId17" Type="http://schemas.openxmlformats.org/officeDocument/2006/relationships/tableStyles" Target="tableStyles.xml"  /><Relationship Id="rId2" Type="http://schemas.openxmlformats.org/officeDocument/2006/relationships/notesMaster" Target="notesMasters/notesMaster1.xml"  /><Relationship Id="rId3" Type="http://schemas.openxmlformats.org/officeDocument/2006/relationships/slide" Target="slides/slide1.xml"  /><Relationship Id="rId4" Type="http://schemas.openxmlformats.org/officeDocument/2006/relationships/slide" Target="slides/slide2.xml"  /><Relationship Id="rId5" Type="http://schemas.openxmlformats.org/officeDocument/2006/relationships/slide" Target="slides/slide3.xml"  /><Relationship Id="rId6" Type="http://schemas.openxmlformats.org/officeDocument/2006/relationships/slide" Target="slides/slide4.xml"  /><Relationship Id="rId7" Type="http://schemas.openxmlformats.org/officeDocument/2006/relationships/slide" Target="slides/slide5.xml"  /><Relationship Id="rId8" Type="http://schemas.openxmlformats.org/officeDocument/2006/relationships/slide" Target="slides/slide6.xml"  /><Relationship Id="rId9" Type="http://schemas.openxmlformats.org/officeDocument/2006/relationships/slide" Target="slides/slide7.xml"  /></Relationships>
</file>

<file path=ppt/notesMasters/_rels/notesMaster1.xml.rels><?xml version="1.0" encoding="UTF-8" standalone="yes" ?><Relationships xmlns="http://schemas.openxmlformats.org/package/2006/relationships"><Relationship Id="rId1" Type="http://schemas.openxmlformats.org/officeDocument/2006/relationships/theme" Target="../theme/theme2.xml"  /></Relationships>
</file>

<file path=ppt/notesMasters/notesMaster1.xml><?xml version="1.0" encoding="utf-8"?>
<p:notesMaste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 idx="0"/>
          </p:nvPr>
        </p:nvSpPr>
        <p:spPr>
          <a:xfrm>
            <a:off x="0" y="0"/>
            <a:ext cx="4457700" cy="914400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5826919" y="0"/>
            <a:ext cx="4457700" cy="914400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r">
              <a:defRPr sz="1200"/>
            </a:lvl1pPr>
          </a:lstStyle>
          <a:p>
            <a:pPr lvl="0">
              <a:defRPr/>
            </a:pPr>
            <a:fld id="{E2B2BC9D-A816-4D0A-858B-1D023B3A8ACA}" type="datetime1">
              <a:rPr lang="ko-KR" altLang="en-US"/>
              <a:pPr lvl="0">
                <a:defRPr/>
              </a:pPr>
              <a:t>2023-06-21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-952500" y="1371600"/>
            <a:ext cx="12192000" cy="6858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anchor="ctr"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1028700" y="8686800"/>
            <a:ext cx="8229600" cy="8229600"/>
          </a:xfrm>
          <a:prstGeom prst="rect">
            <a:avLst/>
          </a:prstGeom>
        </p:spPr>
        <p:txBody>
          <a:bodyPr vert="horz" lIns="91440" tIns="45720" rIns="91440" bIns="45720">
            <a:noAutofit/>
          </a:bodyPr>
          <a:lstStyle/>
          <a:p>
            <a:pPr lvl="0">
              <a:defRPr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17370426"/>
            <a:ext cx="4457700" cy="914400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5826919" y="17370426"/>
            <a:ext cx="4457700" cy="914400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r">
              <a:defRPr sz="1200"/>
            </a:lvl1pPr>
          </a:lstStyle>
          <a:p>
            <a:pPr lvl="0">
              <a:defRPr/>
            </a:pPr>
            <a:fld id="{09F4262C-968C-4EE9-8164-CE16364706B3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9pPr>
  </p:notesStyle>
</p:notesMaster>
</file>

<file path=ppt/notesSlides/_rels/notesSlide1.xml.rels><?xml version="1.0" encoding="UTF-8" standalone="yes" ?><Relationships xmlns="http://schemas.openxmlformats.org/package/2006/relationships"><Relationship Id="rId1" Type="http://schemas.openxmlformats.org/officeDocument/2006/relationships/slide" Target="../slides/slide1.xml"  /><Relationship Id="rId2" Type="http://schemas.openxmlformats.org/officeDocument/2006/relationships/notesMaster" Target="../notesMasters/notesMaster1.xml"  /></Relationships>
</file>

<file path=ppt/notesSlides/notesSlide1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/>
        <p:txBody>
          <a:bodyPr/>
          <a:lstStyle/>
          <a:p>
            <a:pPr lvl="0">
              <a:defRPr/>
            </a:pPr>
            <a:endParaRPr lang="en-US" altLang="ko-KR"/>
          </a:p>
        </p:txBody>
      </p:sp>
      <p:sp>
        <p:nvSpPr>
          <p:cNvPr id="3" name="슬라이드 노트 개체 틀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09F4262C-968C-4EE9-8164-CE16364706B3}" type="slidenum">
              <a:rPr lang="en-US" altLang="en-US"/>
              <a:pPr lvl="0">
                <a:defRPr/>
              </a:pPr>
              <a:t>1</a:t>
            </a:fld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3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4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5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6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7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8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9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0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6F1F-CE9B-4651-A6AA-CD717754106B}" type="datetimeFigureOut">
              <a:rPr lang="en-US" smtClean="0"/>
              <a:t>6/21/2023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har char="•"/>
            </a:pPr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6/21/2023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6/21/2023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6/21/2023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6/21/2023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6/21/2023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6/21/2023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6/21/2023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6/21/2023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6/21/2023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6/21/2023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10" Type="http://schemas.openxmlformats.org/officeDocument/2006/relationships/slideLayout" Target="../slideLayouts/slideLayout10.xml"  /><Relationship Id="rId11" Type="http://schemas.openxmlformats.org/officeDocument/2006/relationships/slideLayout" Target="../slideLayouts/slideLayout11.xml"  /><Relationship Id="rId12" Type="http://schemas.openxmlformats.org/officeDocument/2006/relationships/theme" Target="../theme/theme1.xml"  /><Relationship Id="rId2" Type="http://schemas.openxmlformats.org/officeDocument/2006/relationships/slideLayout" Target="../slideLayouts/slideLayout2.xml"  /><Relationship Id="rId3" Type="http://schemas.openxmlformats.org/officeDocument/2006/relationships/slideLayout" Target="../slideLayouts/slideLayout3.xml"  /><Relationship Id="rId4" Type="http://schemas.openxmlformats.org/officeDocument/2006/relationships/slideLayout" Target="../slideLayouts/slideLayout4.xml"  /><Relationship Id="rId5" Type="http://schemas.openxmlformats.org/officeDocument/2006/relationships/slideLayout" Target="../slideLayouts/slideLayout5.xml"  /><Relationship Id="rId6" Type="http://schemas.openxmlformats.org/officeDocument/2006/relationships/slideLayout" Target="../slideLayouts/slideLayout6.xml"  /><Relationship Id="rId7" Type="http://schemas.openxmlformats.org/officeDocument/2006/relationships/slideLayout" Target="../slideLayouts/slideLayout7.xml"  /><Relationship Id="rId8" Type="http://schemas.openxmlformats.org/officeDocument/2006/relationships/slideLayout" Target="../slideLayouts/slideLayout8.xml"  /><Relationship Id="rId9" Type="http://schemas.openxmlformats.org/officeDocument/2006/relationships/slideLayout" Target="../slideLayouts/slideLayout9.xml" 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166F1F-CE9B-4651-A6AA-CD717754106B}" type="datetimeFigureOut">
              <a:rPr lang="en-US" smtClean="0"/>
              <a:t>6/21/2023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21451-1387-4CA6-816F-3879F97B5CBC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�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�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 ?><Relationships xmlns="http://schemas.openxmlformats.org/package/2006/relationships"><Relationship Id="rId1" Type="http://schemas.openxmlformats.org/officeDocument/2006/relationships/notesSlide" Target="../notesSlides/notesSlide1.xml"  /><Relationship Id="rId10" Type="http://schemas.openxmlformats.org/officeDocument/2006/relationships/image" Target="../media/image7.png"  /><Relationship Id="rId11" Type="http://schemas.openxmlformats.org/officeDocument/2006/relationships/image" Target="../media/image8.png"  /><Relationship Id="rId12" Type="http://schemas.openxmlformats.org/officeDocument/2006/relationships/image" Target="../media/image8.png"  /><Relationship Id="rId13" Type="http://schemas.openxmlformats.org/officeDocument/2006/relationships/image" Target="../media/image7.png"  /><Relationship Id="rId14" Type="http://schemas.openxmlformats.org/officeDocument/2006/relationships/image" Target="../media/image9.png"  /><Relationship Id="rId15" Type="http://schemas.openxmlformats.org/officeDocument/2006/relationships/image" Target="../media/image7.png"  /><Relationship Id="rId16" Type="http://schemas.openxmlformats.org/officeDocument/2006/relationships/image" Target="../media/image7.png"  /><Relationship Id="rId17" Type="http://schemas.openxmlformats.org/officeDocument/2006/relationships/image" Target="../media/image10.png"  /><Relationship Id="rId18" Type="http://schemas.openxmlformats.org/officeDocument/2006/relationships/image" Target="../media/image11.png"  /><Relationship Id="rId19" Type="http://schemas.openxmlformats.org/officeDocument/2006/relationships/image" Target="../media/image12.png"  /><Relationship Id="rId2" Type="http://schemas.openxmlformats.org/officeDocument/2006/relationships/slideLayout" Target="../slideLayouts/slideLayout1.xml"  /><Relationship Id="rId20" Type="http://schemas.openxmlformats.org/officeDocument/2006/relationships/image" Target="../media/image13.png"  /><Relationship Id="rId3" Type="http://schemas.openxmlformats.org/officeDocument/2006/relationships/image" Target="../media/image1.png"  /><Relationship Id="rId4" Type="http://schemas.openxmlformats.org/officeDocument/2006/relationships/image" Target="../media/image2.png"  /><Relationship Id="rId5" Type="http://schemas.openxmlformats.org/officeDocument/2006/relationships/image" Target="../media/image3.png"  /><Relationship Id="rId6" Type="http://schemas.openxmlformats.org/officeDocument/2006/relationships/image" Target="../media/image4.png"  /><Relationship Id="rId7" Type="http://schemas.openxmlformats.org/officeDocument/2006/relationships/image" Target="../media/image5.png"  /><Relationship Id="rId8" Type="http://schemas.openxmlformats.org/officeDocument/2006/relationships/image" Target="../media/image5.png"  /><Relationship Id="rId9" Type="http://schemas.openxmlformats.org/officeDocument/2006/relationships/image" Target="../media/image6.png"  /></Relationships>
</file>

<file path=ppt/slides/_rels/slide2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2" Type="http://schemas.openxmlformats.org/officeDocument/2006/relationships/image" Target="../media/image14.png"  /><Relationship Id="rId3" Type="http://schemas.openxmlformats.org/officeDocument/2006/relationships/image" Target="../media/image15.png"  /><Relationship Id="rId4" Type="http://schemas.openxmlformats.org/officeDocument/2006/relationships/image" Target="../media/image16.png"  /><Relationship Id="rId5" Type="http://schemas.openxmlformats.org/officeDocument/2006/relationships/image" Target="../media/image17.jpeg"  /><Relationship Id="rId6" Type="http://schemas.openxmlformats.org/officeDocument/2006/relationships/image" Target="../media/image18.png"  /><Relationship Id="rId7" Type="http://schemas.openxmlformats.org/officeDocument/2006/relationships/image" Target="../media/image19.png"  /><Relationship Id="rId8" Type="http://schemas.openxmlformats.org/officeDocument/2006/relationships/image" Target="../media/image20.png"  /><Relationship Id="rId9" Type="http://schemas.openxmlformats.org/officeDocument/2006/relationships/image" Target="../media/image21.png"  /></Relationships>
</file>

<file path=ppt/slides/_rels/slide3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2" Type="http://schemas.openxmlformats.org/officeDocument/2006/relationships/image" Target="../media/image14.png"  /><Relationship Id="rId3" Type="http://schemas.openxmlformats.org/officeDocument/2006/relationships/image" Target="../media/image22.png"  /><Relationship Id="rId4" Type="http://schemas.openxmlformats.org/officeDocument/2006/relationships/image" Target="../media/image23.png"  /><Relationship Id="rId5" Type="http://schemas.openxmlformats.org/officeDocument/2006/relationships/image" Target="../media/image24.jpeg"  /><Relationship Id="rId6" Type="http://schemas.openxmlformats.org/officeDocument/2006/relationships/image" Target="../media/image25.jpeg"  /><Relationship Id="rId7" Type="http://schemas.openxmlformats.org/officeDocument/2006/relationships/image" Target="../media/image19.png"  /><Relationship Id="rId8" Type="http://schemas.openxmlformats.org/officeDocument/2006/relationships/image" Target="../media/image20.png"  /><Relationship Id="rId9" Type="http://schemas.openxmlformats.org/officeDocument/2006/relationships/image" Target="../media/image21.png"  /></Relationships>
</file>

<file path=ppt/slides/_rels/slide4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2" Type="http://schemas.openxmlformats.org/officeDocument/2006/relationships/image" Target="../media/image14.png"  /><Relationship Id="rId3" Type="http://schemas.openxmlformats.org/officeDocument/2006/relationships/image" Target="../media/image26.png"  /><Relationship Id="rId4" Type="http://schemas.openxmlformats.org/officeDocument/2006/relationships/image" Target="../media/image27.png"  /><Relationship Id="rId5" Type="http://schemas.openxmlformats.org/officeDocument/2006/relationships/image" Target="../media/image28.png"  /><Relationship Id="rId6" Type="http://schemas.openxmlformats.org/officeDocument/2006/relationships/image" Target="../media/image29.png"  /><Relationship Id="rId7" Type="http://schemas.openxmlformats.org/officeDocument/2006/relationships/image" Target="../media/image19.png"  /><Relationship Id="rId8" Type="http://schemas.openxmlformats.org/officeDocument/2006/relationships/image" Target="../media/image20.png"  /><Relationship Id="rId9" Type="http://schemas.openxmlformats.org/officeDocument/2006/relationships/image" Target="../media/image21.png"  /></Relationships>
</file>

<file path=ppt/slides/_rels/slide5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2" Type="http://schemas.openxmlformats.org/officeDocument/2006/relationships/image" Target="../media/image14.png"  /><Relationship Id="rId3" Type="http://schemas.openxmlformats.org/officeDocument/2006/relationships/image" Target="../media/image30.png"  /><Relationship Id="rId4" Type="http://schemas.openxmlformats.org/officeDocument/2006/relationships/image" Target="../media/image31.png"  /><Relationship Id="rId5" Type="http://schemas.openxmlformats.org/officeDocument/2006/relationships/image" Target="../media/image32.png"  /><Relationship Id="rId6" Type="http://schemas.openxmlformats.org/officeDocument/2006/relationships/image" Target="../media/image33.png"  /><Relationship Id="rId7" Type="http://schemas.openxmlformats.org/officeDocument/2006/relationships/image" Target="../media/image19.png"  /><Relationship Id="rId8" Type="http://schemas.openxmlformats.org/officeDocument/2006/relationships/image" Target="../media/image20.png"  /><Relationship Id="rId9" Type="http://schemas.openxmlformats.org/officeDocument/2006/relationships/image" Target="../media/image21.png"  /></Relationships>
</file>

<file path=ppt/slides/_rels/slide6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2" Type="http://schemas.openxmlformats.org/officeDocument/2006/relationships/image" Target="../media/image14.png"  /><Relationship Id="rId3" Type="http://schemas.openxmlformats.org/officeDocument/2006/relationships/image" Target="../media/image34.png"  /><Relationship Id="rId4" Type="http://schemas.openxmlformats.org/officeDocument/2006/relationships/image" Target="../media/image35.png"  /><Relationship Id="rId5" Type="http://schemas.openxmlformats.org/officeDocument/2006/relationships/image" Target="../media/image36.png"  /><Relationship Id="rId6" Type="http://schemas.openxmlformats.org/officeDocument/2006/relationships/image" Target="../media/image37.png"  /><Relationship Id="rId7" Type="http://schemas.openxmlformats.org/officeDocument/2006/relationships/image" Target="../media/image19.png"  /><Relationship Id="rId8" Type="http://schemas.openxmlformats.org/officeDocument/2006/relationships/image" Target="../media/image20.png"  /><Relationship Id="rId9" Type="http://schemas.openxmlformats.org/officeDocument/2006/relationships/image" Target="../media/image21.png"  /></Relationships>
</file>

<file path=ppt/slides/_rels/slide7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2" Type="http://schemas.openxmlformats.org/officeDocument/2006/relationships/image" Target="../media/image14.png"  /><Relationship Id="rId3" Type="http://schemas.openxmlformats.org/officeDocument/2006/relationships/image" Target="../media/image38.png"  /><Relationship Id="rId4" Type="http://schemas.openxmlformats.org/officeDocument/2006/relationships/image" Target="../media/image39.png"  /><Relationship Id="rId5" Type="http://schemas.openxmlformats.org/officeDocument/2006/relationships/image" Target="../media/image40.png"  /><Relationship Id="rId6" Type="http://schemas.openxmlformats.org/officeDocument/2006/relationships/image" Target="../media/image41.png"  /><Relationship Id="rId7" Type="http://schemas.openxmlformats.org/officeDocument/2006/relationships/image" Target="../media/image19.png"  /><Relationship Id="rId8" Type="http://schemas.openxmlformats.org/officeDocument/2006/relationships/image" Target="../media/image20.png"  /><Relationship Id="rId9" Type="http://schemas.openxmlformats.org/officeDocument/2006/relationships/image" Target="../media/image21.png"  /></Relationships>
</file>

<file path=ppt/slides/_rels/slide8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2" Type="http://schemas.openxmlformats.org/officeDocument/2006/relationships/image" Target="../media/image14.png"  /><Relationship Id="rId3" Type="http://schemas.openxmlformats.org/officeDocument/2006/relationships/image" Target="../media/image42.png"  /><Relationship Id="rId4" Type="http://schemas.openxmlformats.org/officeDocument/2006/relationships/image" Target="../media/image43.png"  /><Relationship Id="rId5" Type="http://schemas.openxmlformats.org/officeDocument/2006/relationships/image" Target="../media/image44.png"  /><Relationship Id="rId6" Type="http://schemas.openxmlformats.org/officeDocument/2006/relationships/image" Target="../media/image45.png"  /><Relationship Id="rId7" Type="http://schemas.openxmlformats.org/officeDocument/2006/relationships/image" Target="../media/image19.png"  /><Relationship Id="rId8" Type="http://schemas.openxmlformats.org/officeDocument/2006/relationships/image" Target="../media/image20.png"  /><Relationship Id="rId9" Type="http://schemas.openxmlformats.org/officeDocument/2006/relationships/image" Target="../media/image21.png"  /></Relationships>
</file>

<file path=ppt/slides/_rels/slide9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2" Type="http://schemas.openxmlformats.org/officeDocument/2006/relationships/image" Target="../media/image14.png"  /><Relationship Id="rId3" Type="http://schemas.openxmlformats.org/officeDocument/2006/relationships/image" Target="../media/image46.png"  /><Relationship Id="rId4" Type="http://schemas.openxmlformats.org/officeDocument/2006/relationships/image" Target="../media/image47.png"  /><Relationship Id="rId5" Type="http://schemas.openxmlformats.org/officeDocument/2006/relationships/image" Target="../media/image48.png"  /><Relationship Id="rId6" Type="http://schemas.openxmlformats.org/officeDocument/2006/relationships/image" Target="../media/image49.png"  /><Relationship Id="rId7" Type="http://schemas.openxmlformats.org/officeDocument/2006/relationships/image" Target="../media/image19.png"  /><Relationship Id="rId8" Type="http://schemas.openxmlformats.org/officeDocument/2006/relationships/image" Target="../media/image20.png"  /><Relationship Id="rId9" Type="http://schemas.openxmlformats.org/officeDocument/2006/relationships/image" Target="../media/image21.png"  /></Relationships>
</file>

<file path=ppt/slides/_rels/slide10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2" Type="http://schemas.openxmlformats.org/officeDocument/2006/relationships/image" Target="../media/image14.png"  /><Relationship Id="rId3" Type="http://schemas.openxmlformats.org/officeDocument/2006/relationships/image" Target="../media/image50.png"  /><Relationship Id="rId4" Type="http://schemas.openxmlformats.org/officeDocument/2006/relationships/image" Target="../media/image51.png"  /><Relationship Id="rId5" Type="http://schemas.openxmlformats.org/officeDocument/2006/relationships/image" Target="../media/image52.png"  /><Relationship Id="rId6" Type="http://schemas.openxmlformats.org/officeDocument/2006/relationships/image" Target="../media/image53.png"  /><Relationship Id="rId7" Type="http://schemas.openxmlformats.org/officeDocument/2006/relationships/image" Target="../media/image19.png"  /><Relationship Id="rId8" Type="http://schemas.openxmlformats.org/officeDocument/2006/relationships/image" Target="../media/image20.png"  /><Relationship Id="rId9" Type="http://schemas.openxmlformats.org/officeDocument/2006/relationships/image" Target="../media/image21.png"  /></Relationships>
</file>

<file path=ppt/slides/_rels/slide1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10" Type="http://schemas.openxmlformats.org/officeDocument/2006/relationships/image" Target="../media/image56.png"  /><Relationship Id="rId11" Type="http://schemas.openxmlformats.org/officeDocument/2006/relationships/image" Target="../media/image57.png"  /><Relationship Id="rId12" Type="http://schemas.openxmlformats.org/officeDocument/2006/relationships/image" Target="../media/image57.png"  /><Relationship Id="rId13" Type="http://schemas.openxmlformats.org/officeDocument/2006/relationships/image" Target="../media/image58.png"  /><Relationship Id="rId14" Type="http://schemas.openxmlformats.org/officeDocument/2006/relationships/image" Target="../media/image11.png"  /><Relationship Id="rId15" Type="http://schemas.openxmlformats.org/officeDocument/2006/relationships/image" Target="../media/image59.png"  /><Relationship Id="rId16" Type="http://schemas.openxmlformats.org/officeDocument/2006/relationships/image" Target="../media/image60.png"  /><Relationship Id="rId2" Type="http://schemas.openxmlformats.org/officeDocument/2006/relationships/image" Target="../media/image1.png"  /><Relationship Id="rId3" Type="http://schemas.openxmlformats.org/officeDocument/2006/relationships/image" Target="../media/image54.png"  /><Relationship Id="rId4" Type="http://schemas.openxmlformats.org/officeDocument/2006/relationships/image" Target="../media/image7.png"  /><Relationship Id="rId5" Type="http://schemas.openxmlformats.org/officeDocument/2006/relationships/image" Target="../media/image8.png"  /><Relationship Id="rId6" Type="http://schemas.openxmlformats.org/officeDocument/2006/relationships/image" Target="../media/image8.png"  /><Relationship Id="rId7" Type="http://schemas.openxmlformats.org/officeDocument/2006/relationships/image" Target="../media/image7.png"  /><Relationship Id="rId8" Type="http://schemas.openxmlformats.org/officeDocument/2006/relationships/image" Target="../media/image10.png"  /><Relationship Id="rId9" Type="http://schemas.openxmlformats.org/officeDocument/2006/relationships/image" Target="../media/image55.png"  /></Relationships>
</file>

<file path=ppt/slides/slide1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 name="Slide 1">
    <p:bg>
      <p:bgPr shadeToTitle="0">
        <a:solidFill>
          <a:srgbClr val="a7cd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 rot="0">
            <a:off x="-390635" y="4203128"/>
            <a:ext cx="19419048" cy="7657143"/>
            <a:chOff x="-390635" y="4203128"/>
            <a:chExt cx="19419048" cy="7657143"/>
          </a:xfrm>
        </p:grpSpPr>
        <p:grpSp>
          <p:nvGrpSpPr>
            <p:cNvPr id="1002" name="그룹 1002"/>
            <p:cNvGrpSpPr/>
            <p:nvPr/>
          </p:nvGrpSpPr>
          <p:grpSpPr>
            <a:xfrm rot="0">
              <a:off x="-390635" y="4203128"/>
              <a:ext cx="19412448" cy="7653218"/>
              <a:chOff x="-390635" y="4203128"/>
              <a:chExt cx="19412448" cy="7653218"/>
            </a:xfrm>
          </p:grpSpPr>
          <p:pic>
            <p:nvPicPr>
              <p:cNvPr id="4" name="Object 3"/>
              <p:cNvPicPr>
                <a:picLocks noChangeAspect="1"/>
              </p:cNvPicPr>
              <p:nvPr/>
            </p:nvPicPr>
            <p:blipFill rotWithShape="1">
              <a:blip r:embed="rId3"/>
              <a:stretch>
                <a:fillRect/>
              </a:stretch>
            </p:blipFill>
            <p:spPr>
              <a:xfrm>
                <a:off x="-390635" y="4203128"/>
                <a:ext cx="19412448" cy="7653218"/>
              </a:xfrm>
              <a:prstGeom prst="rect">
                <a:avLst/>
              </a:prstGeom>
            </p:spPr>
          </p:pic>
        </p:grpSp>
        <p:grpSp>
          <p:nvGrpSpPr>
            <p:cNvPr id="1003" name="그룹 1003"/>
            <p:cNvGrpSpPr/>
            <p:nvPr/>
          </p:nvGrpSpPr>
          <p:grpSpPr>
            <a:xfrm rot="0">
              <a:off x="0" y="9192632"/>
              <a:ext cx="18285714" cy="1301799"/>
              <a:chOff x="0" y="9192632"/>
              <a:chExt cx="18285714" cy="1301799"/>
            </a:xfrm>
          </p:grpSpPr>
          <p:pic>
            <p:nvPicPr>
              <p:cNvPr id="7" name="Object 6"/>
              <p:cNvPicPr>
                <a:picLocks noChangeAspect="1"/>
              </p:cNvPicPr>
              <p:nvPr/>
            </p:nvPicPr>
            <p:blipFill rotWithShape="1">
              <a:blip r:embed="rId4"/>
              <a:stretch>
                <a:fillRect/>
              </a:stretch>
            </p:blipFill>
            <p:spPr>
              <a:xfrm>
                <a:off x="0" y="9192632"/>
                <a:ext cx="18285714" cy="1301799"/>
              </a:xfrm>
              <a:prstGeom prst="rect">
                <a:avLst/>
              </a:prstGeom>
            </p:spPr>
          </p:pic>
        </p:grpSp>
      </p:grpSp>
      <p:grpSp>
        <p:nvGrpSpPr>
          <p:cNvPr id="1004" name="그룹 1004"/>
          <p:cNvGrpSpPr/>
          <p:nvPr/>
        </p:nvGrpSpPr>
        <p:grpSpPr>
          <a:xfrm rot="0">
            <a:off x="3163888" y="940503"/>
            <a:ext cx="1916997" cy="1916997"/>
            <a:chOff x="3163888" y="1429581"/>
            <a:chExt cx="1916997" cy="1916997"/>
          </a:xfrm>
        </p:grpSpPr>
        <p:pic>
          <p:nvPicPr>
            <p:cNvPr id="11" name="Object 10"/>
            <p:cNvPicPr>
              <a:picLocks noChangeAspect="1"/>
            </p:cNvPicPr>
            <p:nvPr/>
          </p:nvPicPr>
          <p:blipFill rotWithShape="1">
            <a:blip r:embed="rId5"/>
            <a:stretch>
              <a:fillRect/>
            </a:stretch>
          </p:blipFill>
          <p:spPr>
            <a:xfrm rot="21360000">
              <a:off x="2257524" y="523218"/>
              <a:ext cx="3833995" cy="3833995"/>
            </a:xfrm>
            <a:prstGeom prst="rect">
              <a:avLst/>
            </a:prstGeom>
          </p:spPr>
        </p:pic>
        <p:pic>
          <p:nvPicPr>
            <p:cNvPr id="12" name="Object 11"/>
            <p:cNvPicPr>
              <a:picLocks noChangeAspect="1"/>
            </p:cNvPicPr>
            <p:nvPr/>
          </p:nvPicPr>
          <p:blipFill rotWithShape="1">
            <a:blip r:embed="rId6"/>
            <a:stretch>
              <a:fillRect/>
            </a:stretch>
          </p:blipFill>
          <p:spPr>
            <a:xfrm rot="21360000">
              <a:off x="3163888" y="1429581"/>
              <a:ext cx="1916997" cy="1916997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 rot="0">
            <a:off x="977383" y="2729562"/>
            <a:ext cx="2456416" cy="3218278"/>
            <a:chOff x="977383" y="3218640"/>
            <a:chExt cx="2456416" cy="3218278"/>
          </a:xfrm>
        </p:grpSpPr>
        <p:grpSp>
          <p:nvGrpSpPr>
            <p:cNvPr id="1006" name="그룹 1006"/>
            <p:cNvGrpSpPr/>
            <p:nvPr/>
          </p:nvGrpSpPr>
          <p:grpSpPr>
            <a:xfrm rot="0">
              <a:off x="1581247" y="3966288"/>
              <a:ext cx="2115950" cy="233207"/>
              <a:chOff x="1581247" y="3966288"/>
              <a:chExt cx="2115950" cy="233207"/>
            </a:xfrm>
          </p:grpSpPr>
          <p:pic>
            <p:nvPicPr>
              <p:cNvPr id="16" name="Object 15"/>
              <p:cNvPicPr>
                <a:picLocks noChangeAspect="1"/>
              </p:cNvPicPr>
              <p:nvPr/>
            </p:nvPicPr>
            <p:blipFill rotWithShape="1">
              <a:blip r:embed="rId7"/>
              <a:stretch>
                <a:fillRect/>
              </a:stretch>
            </p:blipFill>
            <p:spPr>
              <a:xfrm rot="18720000">
                <a:off x="1581247" y="3966288"/>
                <a:ext cx="2115950" cy="233207"/>
              </a:xfrm>
              <a:prstGeom prst="rect">
                <a:avLst/>
              </a:prstGeom>
            </p:spPr>
          </p:pic>
        </p:grpSp>
        <p:grpSp>
          <p:nvGrpSpPr>
            <p:cNvPr id="1007" name="그룹 1007"/>
            <p:cNvGrpSpPr/>
            <p:nvPr/>
          </p:nvGrpSpPr>
          <p:grpSpPr>
            <a:xfrm rot="0">
              <a:off x="855876" y="4182558"/>
              <a:ext cx="2115950" cy="233207"/>
              <a:chOff x="855876" y="4182558"/>
              <a:chExt cx="2115950" cy="233207"/>
            </a:xfrm>
          </p:grpSpPr>
          <p:pic>
            <p:nvPicPr>
              <p:cNvPr id="19" name="Object 18"/>
              <p:cNvPicPr>
                <a:picLocks noChangeAspect="1"/>
              </p:cNvPicPr>
              <p:nvPr/>
            </p:nvPicPr>
            <p:blipFill rotWithShape="1">
              <a:blip r:embed="rId8"/>
              <a:stretch>
                <a:fillRect/>
              </a:stretch>
            </p:blipFill>
            <p:spPr>
              <a:xfrm rot="18720000">
                <a:off x="855876" y="4182558"/>
                <a:ext cx="2115950" cy="233207"/>
              </a:xfrm>
              <a:prstGeom prst="rect">
                <a:avLst/>
              </a:prstGeom>
            </p:spPr>
          </p:pic>
        </p:grpSp>
        <p:grpSp>
          <p:nvGrpSpPr>
            <p:cNvPr id="1008" name="그룹 1008"/>
            <p:cNvGrpSpPr/>
            <p:nvPr/>
          </p:nvGrpSpPr>
          <p:grpSpPr>
            <a:xfrm rot="0">
              <a:off x="674715" y="5367862"/>
              <a:ext cx="2353322" cy="233207"/>
              <a:chOff x="674715" y="5367862"/>
              <a:chExt cx="2353322" cy="233207"/>
            </a:xfrm>
          </p:grpSpPr>
          <p:pic>
            <p:nvPicPr>
              <p:cNvPr id="22" name="Object 21"/>
              <p:cNvPicPr>
                <a:picLocks noChangeAspect="1"/>
              </p:cNvPicPr>
              <p:nvPr/>
            </p:nvPicPr>
            <p:blipFill rotWithShape="1">
              <a:blip r:embed="rId9"/>
              <a:stretch>
                <a:fillRect/>
              </a:stretch>
            </p:blipFill>
            <p:spPr>
              <a:xfrm rot="18720000">
                <a:off x="674715" y="5367862"/>
                <a:ext cx="2353322" cy="233207"/>
              </a:xfrm>
              <a:prstGeom prst="rect">
                <a:avLst/>
              </a:prstGeom>
            </p:spPr>
          </p:pic>
        </p:grpSp>
      </p:grpSp>
      <p:sp>
        <p:nvSpPr>
          <p:cNvPr id="40" name="Object 40"/>
          <p:cNvSpPr txBox="1"/>
          <p:nvPr/>
        </p:nvSpPr>
        <p:spPr>
          <a:xfrm>
            <a:off x="3437089" y="2902651"/>
            <a:ext cx="11413822" cy="6232475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lvl="0" algn="ctr">
              <a:defRPr/>
            </a:pPr>
            <a:r>
              <a:rPr lang="ko-KR" altLang="en-US" sz="11700" kern="0" spc="-300">
                <a:solidFill>
                  <a:srgbClr val="2b75d5"/>
                </a:solidFill>
                <a:latin typeface="한컴 백제 B"/>
                <a:ea typeface="한컴 백제 B"/>
                <a:cs typeface="Gmarket Sans Medium"/>
              </a:rPr>
              <a:t>미국 메리우드 대학</a:t>
            </a:r>
            <a:endParaRPr lang="ko-KR" altLang="en-US" sz="11700" kern="0" spc="-300">
              <a:solidFill>
                <a:srgbClr val="2b75d5"/>
              </a:solidFill>
              <a:latin typeface="한컴 백제 B"/>
              <a:ea typeface="한컴 백제 B"/>
              <a:cs typeface="Gmarket Sans Medium"/>
            </a:endParaRPr>
          </a:p>
          <a:p>
            <a:pPr lvl="0" algn="ctr">
              <a:defRPr/>
            </a:pPr>
            <a:r>
              <a:rPr lang="ko-KR" altLang="en-US" sz="11700" kern="0" spc="-300">
                <a:solidFill>
                  <a:srgbClr val="2b75d5"/>
                </a:solidFill>
                <a:latin typeface="한컴 백제 B"/>
                <a:ea typeface="한컴 백제 B"/>
                <a:cs typeface="Gmarket Sans Medium"/>
              </a:rPr>
              <a:t>국제 교류 프로그램</a:t>
            </a:r>
            <a:endParaRPr lang="ko-KR" altLang="en-US" sz="11700" kern="0" spc="-300">
              <a:solidFill>
                <a:srgbClr val="2b75d5"/>
              </a:solidFill>
              <a:latin typeface="한컴 백제 B"/>
              <a:ea typeface="한컴 백제 B"/>
              <a:cs typeface="Gmarket Sans Medium"/>
            </a:endParaRPr>
          </a:p>
          <a:p>
            <a:pPr lvl="0" algn="ctr">
              <a:defRPr/>
            </a:pPr>
            <a:r>
              <a:rPr lang="en-US" altLang="ko-KR" sz="4800" kern="0" spc="-300">
                <a:solidFill>
                  <a:srgbClr val="2b75d5"/>
                </a:solidFill>
                <a:latin typeface="한컴 백제 B"/>
                <a:ea typeface="한컴 백제 B"/>
                <a:cs typeface="Gmarket Sans Medium"/>
              </a:rPr>
              <a:t>2023.05.30</a:t>
            </a:r>
            <a:r>
              <a:rPr lang="ko-KR" altLang="en-US" sz="4800" kern="0" spc="-300">
                <a:solidFill>
                  <a:srgbClr val="2b75d5"/>
                </a:solidFill>
                <a:latin typeface="한컴 백제 B"/>
                <a:ea typeface="한컴 백제 B"/>
                <a:cs typeface="Gmarket Sans Medium"/>
              </a:rPr>
              <a:t> </a:t>
            </a:r>
            <a:r>
              <a:rPr lang="en-US" altLang="ko-KR" sz="4800" kern="0" spc="-300">
                <a:solidFill>
                  <a:srgbClr val="2b75d5"/>
                </a:solidFill>
                <a:latin typeface="한컴 백제 B"/>
                <a:ea typeface="한컴 백제 B"/>
                <a:cs typeface="Gmarket Sans Medium"/>
              </a:rPr>
              <a:t>~ 2023.06.14</a:t>
            </a:r>
            <a:endParaRPr lang="en-US" altLang="ko-KR" sz="4800" kern="0" spc="-300">
              <a:solidFill>
                <a:srgbClr val="2b75d5"/>
              </a:solidFill>
              <a:latin typeface="한컴 백제 B"/>
              <a:ea typeface="한컴 백제 B"/>
              <a:cs typeface="Gmarket Sans Medium"/>
            </a:endParaRPr>
          </a:p>
          <a:p>
            <a:pPr lvl="0" algn="ctr">
              <a:defRPr/>
            </a:pPr>
            <a:endParaRPr lang="ko-KR" altLang="en-US" sz="11700" kern="0" spc="-300">
              <a:solidFill>
                <a:srgbClr val="2b75d5"/>
              </a:solidFill>
              <a:latin typeface="굴림"/>
              <a:ea typeface="굴림"/>
              <a:cs typeface="Gmarket Sans Bold"/>
            </a:endParaRPr>
          </a:p>
        </p:txBody>
      </p:sp>
      <p:grpSp>
        <p:nvGrpSpPr>
          <p:cNvPr id="1017" name="그룹 1017"/>
          <p:cNvGrpSpPr/>
          <p:nvPr/>
        </p:nvGrpSpPr>
        <p:grpSpPr>
          <a:xfrm rot="0">
            <a:off x="14236466" y="1860692"/>
            <a:ext cx="144243" cy="144243"/>
            <a:chOff x="14236466" y="1860692"/>
            <a:chExt cx="144243" cy="144243"/>
          </a:xfrm>
        </p:grpSpPr>
        <p:pic>
          <p:nvPicPr>
            <p:cNvPr id="53" name="Object 52"/>
            <p:cNvPicPr>
              <a:picLocks noChangeAspect="1"/>
            </p:cNvPicPr>
            <p:nvPr/>
          </p:nvPicPr>
          <p:blipFill rotWithShape="1">
            <a:blip r:embed="rId10"/>
            <a:stretch>
              <a:fillRect/>
            </a:stretch>
          </p:blipFill>
          <p:spPr>
            <a:xfrm>
              <a:off x="14236466" y="1860692"/>
              <a:ext cx="144243" cy="144243"/>
            </a:xfrm>
            <a:prstGeom prst="rect">
              <a:avLst/>
            </a:prstGeom>
          </p:spPr>
        </p:pic>
      </p:grpSp>
      <p:grpSp>
        <p:nvGrpSpPr>
          <p:cNvPr id="1018" name="그룹 1018"/>
          <p:cNvGrpSpPr/>
          <p:nvPr/>
        </p:nvGrpSpPr>
        <p:grpSpPr>
          <a:xfrm rot="0">
            <a:off x="13754337" y="2171277"/>
            <a:ext cx="482129" cy="482129"/>
            <a:chOff x="13754337" y="2171277"/>
            <a:chExt cx="482129" cy="482129"/>
          </a:xfrm>
        </p:grpSpPr>
        <p:pic>
          <p:nvPicPr>
            <p:cNvPr id="56" name="Object 55"/>
            <p:cNvPicPr>
              <a:picLocks noChangeAspect="1"/>
            </p:cNvPicPr>
            <p:nvPr/>
          </p:nvPicPr>
          <p:blipFill rotWithShape="1">
            <a:blip r:embed="rId11"/>
            <a:stretch>
              <a:fillRect/>
            </a:stretch>
          </p:blipFill>
          <p:spPr>
            <a:xfrm>
              <a:off x="13754337" y="2171277"/>
              <a:ext cx="482129" cy="482129"/>
            </a:xfrm>
            <a:prstGeom prst="rect">
              <a:avLst/>
            </a:prstGeom>
          </p:spPr>
        </p:pic>
      </p:grpSp>
      <p:grpSp>
        <p:nvGrpSpPr>
          <p:cNvPr id="1019" name="그룹 1019"/>
          <p:cNvGrpSpPr/>
          <p:nvPr/>
        </p:nvGrpSpPr>
        <p:grpSpPr>
          <a:xfrm rot="0">
            <a:off x="13595083" y="2402412"/>
            <a:ext cx="482129" cy="482129"/>
            <a:chOff x="13595083" y="2402412"/>
            <a:chExt cx="482129" cy="482129"/>
          </a:xfrm>
        </p:grpSpPr>
        <p:pic>
          <p:nvPicPr>
            <p:cNvPr id="59" name="Object 58"/>
            <p:cNvPicPr>
              <a:picLocks noChangeAspect="1"/>
            </p:cNvPicPr>
            <p:nvPr/>
          </p:nvPicPr>
          <p:blipFill rotWithShape="1">
            <a:blip r:embed="rId12"/>
            <a:stretch>
              <a:fillRect/>
            </a:stretch>
          </p:blipFill>
          <p:spPr>
            <a:xfrm>
              <a:off x="13595083" y="2402412"/>
              <a:ext cx="482129" cy="482129"/>
            </a:xfrm>
            <a:prstGeom prst="rect">
              <a:avLst/>
            </a:prstGeom>
          </p:spPr>
        </p:pic>
      </p:grpSp>
      <p:grpSp>
        <p:nvGrpSpPr>
          <p:cNvPr id="1020" name="그룹 1020"/>
          <p:cNvGrpSpPr/>
          <p:nvPr/>
        </p:nvGrpSpPr>
        <p:grpSpPr>
          <a:xfrm rot="0">
            <a:off x="2177876" y="2752535"/>
            <a:ext cx="144243" cy="144243"/>
            <a:chOff x="2177876" y="2752535"/>
            <a:chExt cx="144243" cy="144243"/>
          </a:xfrm>
        </p:grpSpPr>
        <p:pic>
          <p:nvPicPr>
            <p:cNvPr id="62" name="Object 61"/>
            <p:cNvPicPr>
              <a:picLocks noChangeAspect="1"/>
            </p:cNvPicPr>
            <p:nvPr/>
          </p:nvPicPr>
          <p:blipFill rotWithShape="1">
            <a:blip r:embed="rId13"/>
            <a:stretch>
              <a:fillRect/>
            </a:stretch>
          </p:blipFill>
          <p:spPr>
            <a:xfrm>
              <a:off x="2177876" y="2752535"/>
              <a:ext cx="144243" cy="144243"/>
            </a:xfrm>
            <a:prstGeom prst="rect">
              <a:avLst/>
            </a:prstGeom>
          </p:spPr>
        </p:pic>
      </p:grpSp>
      <p:grpSp>
        <p:nvGrpSpPr>
          <p:cNvPr id="1021" name="그룹 1021"/>
          <p:cNvGrpSpPr/>
          <p:nvPr/>
        </p:nvGrpSpPr>
        <p:grpSpPr>
          <a:xfrm rot="0">
            <a:off x="1633040" y="2834262"/>
            <a:ext cx="373499" cy="373499"/>
            <a:chOff x="1633040" y="2834262"/>
            <a:chExt cx="373499" cy="373499"/>
          </a:xfrm>
        </p:grpSpPr>
        <p:pic>
          <p:nvPicPr>
            <p:cNvPr id="65" name="Object 64"/>
            <p:cNvPicPr>
              <a:picLocks noChangeAspect="1"/>
            </p:cNvPicPr>
            <p:nvPr/>
          </p:nvPicPr>
          <p:blipFill rotWithShape="1">
            <a:blip r:embed="rId14"/>
            <a:stretch>
              <a:fillRect/>
            </a:stretch>
          </p:blipFill>
          <p:spPr>
            <a:xfrm>
              <a:off x="1633040" y="2834262"/>
              <a:ext cx="373499" cy="373499"/>
            </a:xfrm>
            <a:prstGeom prst="rect">
              <a:avLst/>
            </a:prstGeom>
          </p:spPr>
        </p:pic>
      </p:grpSp>
      <p:grpSp>
        <p:nvGrpSpPr>
          <p:cNvPr id="1022" name="그룹 1022"/>
          <p:cNvGrpSpPr/>
          <p:nvPr/>
        </p:nvGrpSpPr>
        <p:grpSpPr>
          <a:xfrm rot="0">
            <a:off x="15141136" y="4647687"/>
            <a:ext cx="144243" cy="144243"/>
            <a:chOff x="15141136" y="4647687"/>
            <a:chExt cx="144243" cy="144243"/>
          </a:xfrm>
        </p:grpSpPr>
        <p:pic>
          <p:nvPicPr>
            <p:cNvPr id="68" name="Object 67"/>
            <p:cNvPicPr>
              <a:picLocks noChangeAspect="1"/>
            </p:cNvPicPr>
            <p:nvPr/>
          </p:nvPicPr>
          <p:blipFill rotWithShape="1">
            <a:blip r:embed="rId15"/>
            <a:stretch>
              <a:fillRect/>
            </a:stretch>
          </p:blipFill>
          <p:spPr>
            <a:xfrm>
              <a:off x="15141136" y="4647687"/>
              <a:ext cx="144243" cy="144243"/>
            </a:xfrm>
            <a:prstGeom prst="rect">
              <a:avLst/>
            </a:prstGeom>
          </p:spPr>
        </p:pic>
      </p:grpSp>
      <p:grpSp>
        <p:nvGrpSpPr>
          <p:cNvPr id="1023" name="그룹 1023"/>
          <p:cNvGrpSpPr/>
          <p:nvPr/>
        </p:nvGrpSpPr>
        <p:grpSpPr>
          <a:xfrm rot="0">
            <a:off x="4233043" y="495572"/>
            <a:ext cx="144243" cy="144243"/>
            <a:chOff x="4233043" y="495572"/>
            <a:chExt cx="144243" cy="144243"/>
          </a:xfrm>
        </p:grpSpPr>
        <p:pic>
          <p:nvPicPr>
            <p:cNvPr id="71" name="Object 70"/>
            <p:cNvPicPr>
              <a:picLocks noChangeAspect="1"/>
            </p:cNvPicPr>
            <p:nvPr/>
          </p:nvPicPr>
          <p:blipFill rotWithShape="1">
            <a:blip r:embed="rId16"/>
            <a:stretch>
              <a:fillRect/>
            </a:stretch>
          </p:blipFill>
          <p:spPr>
            <a:xfrm>
              <a:off x="4233043" y="495572"/>
              <a:ext cx="144243" cy="144243"/>
            </a:xfrm>
            <a:prstGeom prst="rect">
              <a:avLst/>
            </a:prstGeom>
          </p:spPr>
        </p:pic>
      </p:grpSp>
      <p:grpSp>
        <p:nvGrpSpPr>
          <p:cNvPr id="1024" name="그룹 1024"/>
          <p:cNvGrpSpPr/>
          <p:nvPr/>
        </p:nvGrpSpPr>
        <p:grpSpPr>
          <a:xfrm rot="0">
            <a:off x="15662513" y="3969551"/>
            <a:ext cx="1065357" cy="1065357"/>
            <a:chOff x="15662513" y="3969551"/>
            <a:chExt cx="1065357" cy="1065357"/>
          </a:xfrm>
        </p:grpSpPr>
        <p:pic>
          <p:nvPicPr>
            <p:cNvPr id="74" name="Object 73"/>
            <p:cNvPicPr>
              <a:picLocks noChangeAspect="1"/>
            </p:cNvPicPr>
            <p:nvPr/>
          </p:nvPicPr>
          <p:blipFill rotWithShape="1">
            <a:blip r:embed="rId17"/>
            <a:stretch>
              <a:fillRect/>
            </a:stretch>
          </p:blipFill>
          <p:spPr>
            <a:xfrm>
              <a:off x="15662513" y="3969551"/>
              <a:ext cx="1065357" cy="1065357"/>
            </a:xfrm>
            <a:prstGeom prst="rect">
              <a:avLst/>
            </a:prstGeom>
          </p:spPr>
        </p:pic>
      </p:grpSp>
      <p:sp>
        <p:nvSpPr>
          <p:cNvPr id="1041" name="Object 50"/>
          <p:cNvSpPr txBox="1"/>
          <p:nvPr/>
        </p:nvSpPr>
        <p:spPr>
          <a:xfrm>
            <a:off x="6751618" y="8115300"/>
            <a:ext cx="4784764" cy="445770"/>
          </a:xfrm>
          <a:prstGeom prst="rect">
            <a:avLst/>
          </a:prstGeom>
          <a:noFill/>
        </p:spPr>
        <p:txBody>
          <a:bodyPr wrap="square" anchor="t">
            <a:spAutoFit/>
          </a:bodyPr>
          <a:p>
            <a:pPr marL="0" lv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xmlns:mc="http://schemas.openxmlformats.org/markup-compatibility/2006" xmlns:hp="http://schemas.haansoft.com/office/presentation/8.0" kumimoji="0" lang="ko-KR" altLang="en-US" sz="2400" b="0" i="0" u="none" strike="noStrike" kern="1200" cap="none" spc="0" normalizeH="0" baseline="0" mc:Ignorable="hp" hp:hslEmbossed="0">
                <a:solidFill>
                  <a:srgbClr val="1b59a8"/>
                </a:solidFill>
                <a:latin typeface="한컴 백제 B"/>
                <a:ea typeface="한컴 백제 B"/>
                <a:cs typeface="Gmarket Sans Medium"/>
              </a:rPr>
              <a:t>우송대학교 사회복지학과</a:t>
            </a:r>
            <a:endParaRPr xmlns:mc="http://schemas.openxmlformats.org/markup-compatibility/2006" xmlns:hp="http://schemas.haansoft.com/office/presentation/8.0" kumimoji="0" lang="ko-KR" altLang="en-US" sz="2400" b="0" i="0" u="none" strike="noStrike" kern="1200" cap="none" spc="0" normalizeH="0" baseline="0" mc:Ignorable="hp" hp:hslEmbossed="0">
              <a:solidFill>
                <a:srgbClr val="1b59a8"/>
              </a:solidFill>
              <a:latin typeface="한컴 백제 B"/>
              <a:ea typeface="한컴 백제 B"/>
              <a:cs typeface="Gmarket Sans Medium"/>
            </a:endParaRPr>
          </a:p>
        </p:txBody>
      </p:sp>
      <p:sp>
        <p:nvSpPr>
          <p:cNvPr id="1042" name="가로 글상자 1041"/>
          <p:cNvSpPr txBox="1"/>
          <p:nvPr/>
        </p:nvSpPr>
        <p:spPr>
          <a:xfrm>
            <a:off x="9144000" y="8912062"/>
            <a:ext cx="504825" cy="701040"/>
          </a:xfrm>
          <a:prstGeom prst="rect">
            <a:avLst/>
          </a:prstGeom>
        </p:spPr>
        <p:txBody>
          <a:bodyPr wrap="square">
            <a:spAutoFit/>
          </a:bodyPr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xmlns:mc="http://schemas.openxmlformats.org/markup-compatibility/2006" xmlns:hp="http://schemas.haansoft.com/office/presentation/8.0" kumimoji="0" lang="en-US" altLang="ko-KR" sz="4000" b="0" i="0" u="none" strike="noStrike" kern="1200" cap="none" spc="0" normalizeH="0" baseline="0" mc:Ignorable="hp" hp:hslEmbossed="0">
                <a:solidFill>
                  <a:srgbClr val="2b75d5"/>
                </a:solidFill>
                <a:latin typeface="한컴 백제 B"/>
                <a:ea typeface="한컴 백제 B"/>
              </a:rPr>
              <a:t>X</a:t>
            </a:r>
            <a:endParaRPr xmlns:mc="http://schemas.openxmlformats.org/markup-compatibility/2006" xmlns:hp="http://schemas.haansoft.com/office/presentation/8.0" kumimoji="0" lang="en-US" altLang="ko-KR" sz="4000" b="0" i="0" u="none" strike="noStrike" kern="1200" cap="none" spc="0" normalizeH="0" baseline="0" mc:Ignorable="hp" hp:hslEmbossed="0">
              <a:solidFill>
                <a:srgbClr val="2b75d5"/>
              </a:solidFill>
              <a:latin typeface="한컴 백제 B"/>
              <a:ea typeface="한컴 백제 B"/>
            </a:endParaRPr>
          </a:p>
        </p:txBody>
      </p:sp>
      <p:pic>
        <p:nvPicPr>
          <p:cNvPr id="1043" name="그림 1042"/>
          <p:cNvPicPr>
            <a:picLocks noChangeAspect="1"/>
          </p:cNvPicPr>
          <p:nvPr/>
        </p:nvPicPr>
        <p:blipFill rotWithShape="1">
          <a:blip r:embed="rId18"/>
          <a:srcRect b="47780"/>
          <a:stretch>
            <a:fillRect/>
          </a:stretch>
        </p:blipFill>
        <p:spPr>
          <a:xfrm>
            <a:off x="7476838" y="8847776"/>
            <a:ext cx="1943406" cy="791524"/>
          </a:xfrm>
          <a:prstGeom prst="rect">
            <a:avLst/>
          </a:prstGeom>
        </p:spPr>
      </p:pic>
      <p:pic>
        <p:nvPicPr>
          <p:cNvPr id="1044" name="그림 1043"/>
          <p:cNvPicPr>
            <a:picLocks noChangeAspect="1"/>
          </p:cNvPicPr>
          <p:nvPr/>
        </p:nvPicPr>
        <p:blipFill rotWithShape="1">
          <a:blip r:embed="rId20">
            <a:extLst>
              <a:ext uri="783A4284-B454-46f5-B8C8-42B5039CE256">
                <hp:hncPhoto xmlns:hp="http://schemas.haansoft.com/office/presentation/8.0">
                  <hd:imgLayer xmlns:hd="http://schemas.haansoft.com/office/drawingml/8.0" r:embed="rId19">
                    <hd:imgEffect xmlns:hd="http://schemas.haansoft.com/office/drawingml/8.0">
                      <hd:artEffectSharpenSoften amount="-11000"/>
                    </hd:imgEffect>
                  </hd:imgLayer>
                </hp:hncPhoto>
              </a:ext>
            </a:extLst>
          </a:blip>
          <a:stretch>
            <a:fillRect/>
          </a:stretch>
        </p:blipFill>
        <p:spPr>
          <a:xfrm>
            <a:off x="9786166" y="8877300"/>
            <a:ext cx="738672" cy="742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2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 name="Slide 2">
    <p:bg>
      <p:bgPr shadeToTitle="0">
        <a:solidFill>
          <a:srgbClr val="d5e7fe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ject 3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1045537" y="2019300"/>
            <a:ext cx="16196926" cy="8305800"/>
          </a:xfrm>
          <a:prstGeom prst="rect">
            <a:avLst/>
          </a:prstGeom>
        </p:spPr>
      </p:pic>
      <p:sp>
        <p:nvSpPr>
          <p:cNvPr id="10" name="Object 10"/>
          <p:cNvSpPr txBox="1"/>
          <p:nvPr/>
        </p:nvSpPr>
        <p:spPr>
          <a:xfrm>
            <a:off x="2455338" y="404213"/>
            <a:ext cx="13377297" cy="1613182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lvl="0" algn="ctr">
              <a:lnSpc>
                <a:spcPct val="125000"/>
              </a:lnSpc>
              <a:defRPr/>
            </a:pPr>
            <a:r>
              <a:rPr lang="en-US" sz="5000" kern="0" spc="-100">
                <a:solidFill>
                  <a:srgbClr val="000000"/>
                </a:solidFill>
                <a:latin typeface="한컴 백제 B"/>
                <a:ea typeface="한컴 백제 B"/>
                <a:cs typeface="SpoqaHanSans-Regular"/>
              </a:rPr>
              <a:t>학생 교류 프로그램 - </a:t>
            </a:r>
            <a:r>
              <a:rPr lang="ko-KR" altLang="en-US" sz="5000" kern="0" spc="-100">
                <a:solidFill>
                  <a:srgbClr val="000000"/>
                </a:solidFill>
                <a:latin typeface="한컴 백제 B"/>
                <a:ea typeface="한컴 백제 B"/>
                <a:cs typeface="SpoqaHanSans-Regular"/>
              </a:rPr>
              <a:t>캠퍼스투어</a:t>
            </a:r>
            <a:endParaRPr lang="ko-KR" altLang="en-US" sz="5000" kern="0" spc="-100">
              <a:solidFill>
                <a:srgbClr val="000000"/>
              </a:solidFill>
              <a:latin typeface="한컴 백제 B"/>
              <a:ea typeface="한컴 백제 B"/>
              <a:cs typeface="SpoqaHanSans-Regular"/>
            </a:endParaRPr>
          </a:p>
          <a:p>
            <a:pPr lvl="0" algn="ctr">
              <a:lnSpc>
                <a:spcPct val="125000"/>
              </a:lnSpc>
              <a:defRPr/>
            </a:pPr>
            <a:r>
              <a:rPr lang="en-US" altLang="ko-KR" sz="3000" kern="0" spc="-100">
                <a:solidFill>
                  <a:srgbClr val="000000"/>
                </a:solidFill>
                <a:latin typeface="한컴 백제 B"/>
                <a:ea typeface="한컴 백제 B"/>
                <a:cs typeface="SpoqaHanSans-Regular"/>
              </a:rPr>
              <a:t>2023.05.30</a:t>
            </a:r>
            <a:endParaRPr lang="en-US" altLang="ko-KR" sz="3000" kern="0" spc="-100">
              <a:solidFill>
                <a:srgbClr val="000000"/>
              </a:solidFill>
              <a:latin typeface="한컴 백제 B"/>
              <a:ea typeface="한컴 백제 B"/>
              <a:cs typeface="SpoqaHanSans-Regular"/>
            </a:endParaRPr>
          </a:p>
        </p:txBody>
      </p:sp>
      <p:grpSp>
        <p:nvGrpSpPr>
          <p:cNvPr id="1021" name="그룹 1003"/>
          <p:cNvGrpSpPr/>
          <p:nvPr/>
        </p:nvGrpSpPr>
        <p:grpSpPr>
          <a:xfrm rot="0">
            <a:off x="2924667" y="2903906"/>
            <a:ext cx="5533533" cy="3153994"/>
            <a:chOff x="2264095" y="1852187"/>
            <a:chExt cx="6171429" cy="4049910"/>
          </a:xfrm>
        </p:grpSpPr>
        <p:pic>
          <p:nvPicPr>
            <p:cNvPr id="1022" name="Object 9"/>
            <p:cNvPicPr>
              <a:picLocks noChangeAspect="1"/>
            </p:cNvPicPr>
            <p:nvPr/>
          </p:nvPicPr>
          <p:blipFill rotWithShape="1">
            <a:blip r:embed="rId3"/>
            <a:stretch>
              <a:fillRect/>
            </a:stretch>
          </p:blipFill>
          <p:spPr>
            <a:xfrm>
              <a:off x="2264095" y="1852187"/>
              <a:ext cx="6171429" cy="4049910"/>
            </a:xfrm>
            <a:prstGeom prst="rect">
              <a:avLst/>
            </a:prstGeom>
          </p:spPr>
        </p:pic>
      </p:grpSp>
      <p:grpSp>
        <p:nvGrpSpPr>
          <p:cNvPr id="1024" name="그룹 1004"/>
          <p:cNvGrpSpPr/>
          <p:nvPr/>
        </p:nvGrpSpPr>
        <p:grpSpPr>
          <a:xfrm rot="0">
            <a:off x="9829800" y="2903906"/>
            <a:ext cx="5533531" cy="3153994"/>
            <a:chOff x="9609845" y="6017828"/>
            <a:chExt cx="6663291" cy="4049910"/>
          </a:xfrm>
        </p:grpSpPr>
        <p:pic>
          <p:nvPicPr>
            <p:cNvPr id="1025" name="Object 12"/>
            <p:cNvPicPr>
              <a:picLocks noChangeAspect="1"/>
            </p:cNvPicPr>
            <p:nvPr/>
          </p:nvPicPr>
          <p:blipFill rotWithShape="1">
            <a:blip r:embed="rId4"/>
            <a:stretch>
              <a:fillRect/>
            </a:stretch>
          </p:blipFill>
          <p:spPr>
            <a:xfrm>
              <a:off x="9609845" y="6017828"/>
              <a:ext cx="6663291" cy="4049910"/>
            </a:xfrm>
            <a:prstGeom prst="rect">
              <a:avLst/>
            </a:prstGeom>
          </p:spPr>
        </p:pic>
      </p:grpSp>
      <p:pic>
        <p:nvPicPr>
          <p:cNvPr id="1027" name="그림 1026" descr="사람, 인간의 얼굴, 의류, 미소이(가) 표시된 사진  자동 생성된 설명"/>
          <p:cNvPicPr/>
          <p:nvPr/>
        </p:nvPicPr>
        <p:blipFill rotWithShape="1">
          <a:blip r:embed="rId5"/>
          <a:stretch>
            <a:fillRect/>
          </a:stretch>
        </p:blipFill>
        <p:spPr>
          <a:xfrm>
            <a:off x="2924667" y="6667500"/>
            <a:ext cx="5533531" cy="3153994"/>
          </a:xfrm>
          <a:prstGeom prst="rect">
            <a:avLst/>
          </a:prstGeom>
        </p:spPr>
      </p:pic>
      <p:pic>
        <p:nvPicPr>
          <p:cNvPr id="1028" name="그림 1027"/>
          <p:cNvPicPr>
            <a:picLocks noChangeAspect="1"/>
          </p:cNvPicPr>
          <p:nvPr/>
        </p:nvPicPr>
        <p:blipFill rotWithShape="1">
          <a:blip r:embed="rId6"/>
          <a:stretch>
            <a:fillRect/>
          </a:stretch>
        </p:blipFill>
        <p:spPr>
          <a:xfrm>
            <a:off x="9829800" y="6667500"/>
            <a:ext cx="5561905" cy="3153600"/>
          </a:xfrm>
          <a:prstGeom prst="rect">
            <a:avLst/>
          </a:prstGeom>
        </p:spPr>
      </p:pic>
      <p:pic>
        <p:nvPicPr>
          <p:cNvPr id="1038" name="그림 1037"/>
          <p:cNvPicPr>
            <a:picLocks noChangeAspect="1"/>
          </p:cNvPicPr>
          <p:nvPr/>
        </p:nvPicPr>
        <p:blipFill rotWithShape="1">
          <a:blip r:embed="rId8">
            <a:extLst>
              <a:ext uri="783A4284-B454-46f5-B8C8-42B5039CE256">
                <hp:hncPhoto xmlns:hp="http://schemas.haansoft.com/office/presentation/8.0">
                  <hd:imgLayer xmlns:hd="http://schemas.haansoft.com/office/drawingml/8.0" r:embed="rId7">
                    <hd:imgEffect xmlns:hd="http://schemas.haansoft.com/office/drawingml/8.0">
                      <hd:artEffectSharpenSoften amount="-11000"/>
                    </hd:imgEffect>
                  </hd:imgLayer>
                </hp:hncPhoto>
              </a:ext>
            </a:extLst>
          </a:blip>
          <a:stretch>
            <a:fillRect/>
          </a:stretch>
        </p:blipFill>
        <p:spPr>
          <a:xfrm>
            <a:off x="16978948" y="324724"/>
            <a:ext cx="1004251" cy="1008776"/>
          </a:xfrm>
          <a:prstGeom prst="rect">
            <a:avLst/>
          </a:prstGeom>
        </p:spPr>
      </p:pic>
      <p:pic>
        <p:nvPicPr>
          <p:cNvPr id="1039" name="그림 1038"/>
          <p:cNvPicPr>
            <a:picLocks noChangeAspect="1"/>
          </p:cNvPicPr>
          <p:nvPr/>
        </p:nvPicPr>
        <p:blipFill rotWithShape="1">
          <a:blip r:embed="rId9"/>
          <a:stretch>
            <a:fillRect/>
          </a:stretch>
        </p:blipFill>
        <p:spPr>
          <a:xfrm>
            <a:off x="-152400" y="308359"/>
            <a:ext cx="2474949" cy="110134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3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 name="Slide 2">
    <p:bg>
      <p:bgPr shadeToTitle="0">
        <a:solidFill>
          <a:srgbClr val="d5e7fe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ject 3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1045537" y="2019300"/>
            <a:ext cx="16196926" cy="8305800"/>
          </a:xfrm>
          <a:prstGeom prst="rect">
            <a:avLst/>
          </a:prstGeom>
        </p:spPr>
      </p:pic>
      <p:sp>
        <p:nvSpPr>
          <p:cNvPr id="10" name="Object 10"/>
          <p:cNvSpPr txBox="1"/>
          <p:nvPr/>
        </p:nvSpPr>
        <p:spPr>
          <a:xfrm>
            <a:off x="2455339" y="404213"/>
            <a:ext cx="13377297" cy="1041682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lvl="0" algn="ctr">
              <a:lnSpc>
                <a:spcPct val="125000"/>
              </a:lnSpc>
              <a:defRPr/>
            </a:pPr>
            <a:r>
              <a:rPr lang="en-US" sz="5000" kern="0" spc="-100">
                <a:solidFill>
                  <a:srgbClr val="000000"/>
                </a:solidFill>
                <a:latin typeface="한컴 백제 B"/>
                <a:ea typeface="한컴 백제 B"/>
                <a:cs typeface="SpoqaHanSans-Regular"/>
              </a:rPr>
              <a:t>학생 교류 프로그램 - </a:t>
            </a:r>
            <a:r>
              <a:rPr lang="ko-KR" altLang="en-US" sz="5000" kern="0" spc="-100">
                <a:solidFill>
                  <a:srgbClr val="000000"/>
                </a:solidFill>
                <a:latin typeface="한컴 백제 B"/>
                <a:ea typeface="한컴 백제 B"/>
                <a:cs typeface="SpoqaHanSans-Regular"/>
              </a:rPr>
              <a:t>간담회</a:t>
            </a:r>
            <a:endParaRPr lang="en-US" altLang="ko-KR" sz="3000" kern="0" spc="-100">
              <a:solidFill>
                <a:srgbClr val="000000"/>
              </a:solidFill>
              <a:latin typeface="한컴 백제 B"/>
              <a:ea typeface="한컴 백제 B"/>
              <a:cs typeface="SpoqaHanSans-Regular"/>
            </a:endParaRPr>
          </a:p>
        </p:txBody>
      </p:sp>
      <p:pic>
        <p:nvPicPr>
          <p:cNvPr id="1029" name="Object 6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2924669" y="2903906"/>
            <a:ext cx="5533531" cy="3153994"/>
          </a:xfrm>
          <a:prstGeom prst="rect">
            <a:avLst/>
          </a:prstGeom>
        </p:spPr>
      </p:pic>
      <p:pic>
        <p:nvPicPr>
          <p:cNvPr id="1030" name="Object 9"/>
          <p:cNvPicPr>
            <a:picLocks noChangeAspect="1"/>
          </p:cNvPicPr>
          <p:nvPr/>
        </p:nvPicPr>
        <p:blipFill rotWithShape="1">
          <a:blip r:embed="rId4"/>
          <a:stretch>
            <a:fillRect/>
          </a:stretch>
        </p:blipFill>
        <p:spPr>
          <a:xfrm>
            <a:off x="2924669" y="6667500"/>
            <a:ext cx="5533531" cy="3153994"/>
          </a:xfrm>
          <a:prstGeom prst="rect">
            <a:avLst/>
          </a:prstGeom>
        </p:spPr>
      </p:pic>
      <p:pic>
        <p:nvPicPr>
          <p:cNvPr id="1049" name="그림 1048" descr="의류, 사람, 테이블웨어, 벽이(가) 표시된 사진  자동 생성된 설명"/>
          <p:cNvPicPr>
            <a:picLocks noChangeAspect="1"/>
          </p:cNvPicPr>
          <p:nvPr/>
        </p:nvPicPr>
        <p:blipFill rotWithShape="1">
          <a:blip r:embed="rId5"/>
          <a:stretch>
            <a:fillRect/>
          </a:stretch>
        </p:blipFill>
        <p:spPr>
          <a:xfrm>
            <a:off x="9829800" y="2903906"/>
            <a:ext cx="5533531" cy="3153994"/>
          </a:xfrm>
          <a:prstGeom prst="rect">
            <a:avLst/>
          </a:prstGeom>
        </p:spPr>
      </p:pic>
      <p:pic>
        <p:nvPicPr>
          <p:cNvPr id="1050" name="그림 1049" descr="사람, 의류, 테이블웨어, 실내이(가) 표시된 사진  자동 생성된 설명"/>
          <p:cNvPicPr>
            <a:picLocks noChangeAspect="1"/>
          </p:cNvPicPr>
          <p:nvPr/>
        </p:nvPicPr>
        <p:blipFill rotWithShape="1">
          <a:blip r:embed="rId6"/>
          <a:stretch>
            <a:fillRect/>
          </a:stretch>
        </p:blipFill>
        <p:spPr>
          <a:xfrm>
            <a:off x="9829800" y="6667500"/>
            <a:ext cx="5533531" cy="3153994"/>
          </a:xfrm>
          <a:prstGeom prst="rect">
            <a:avLst/>
          </a:prstGeom>
        </p:spPr>
      </p:pic>
      <p:sp>
        <p:nvSpPr>
          <p:cNvPr id="1052" name="Object 6"/>
          <p:cNvSpPr txBox="1"/>
          <p:nvPr/>
        </p:nvSpPr>
        <p:spPr>
          <a:xfrm>
            <a:off x="2971800" y="2400300"/>
            <a:ext cx="5486400" cy="45976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lv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kumimoji="0" lang="en-US" sz="2400" i="0" u="none" strike="noStrike" kern="0" cap="none" spc="200" normalizeH="0" baseline="0">
                <a:solidFill>
                  <a:srgbClr val="000000"/>
                </a:solidFill>
                <a:latin typeface="한컴 백제 B"/>
                <a:ea typeface="한컴 백제 B"/>
                <a:cs typeface="SpoqaHanSans-Light"/>
              </a:rPr>
              <a:t>2023.05.30</a:t>
            </a:r>
            <a:endParaRPr kumimoji="0" lang="en-US" sz="2400" i="0" u="none" strike="noStrike" kern="1200" cap="none" spc="0" normalizeH="0" baseline="0">
              <a:solidFill>
                <a:srgbClr val="000000"/>
              </a:solidFill>
              <a:latin typeface="한컴 백제 B"/>
              <a:ea typeface="한컴 백제 B"/>
            </a:endParaRPr>
          </a:p>
        </p:txBody>
      </p:sp>
      <p:sp>
        <p:nvSpPr>
          <p:cNvPr id="1053" name="Object 6"/>
          <p:cNvSpPr txBox="1"/>
          <p:nvPr/>
        </p:nvSpPr>
        <p:spPr>
          <a:xfrm>
            <a:off x="9829798" y="2397740"/>
            <a:ext cx="5486401" cy="45976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lv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kumimoji="0" lang="en-US" sz="2400" i="0" u="none" strike="noStrike" kern="0" cap="none" spc="200" normalizeH="0" baseline="0">
                <a:solidFill>
                  <a:srgbClr val="000000"/>
                </a:solidFill>
                <a:latin typeface="한컴 백제 B"/>
                <a:ea typeface="한컴 백제 B"/>
                <a:cs typeface="SpoqaHanSans-Light"/>
              </a:rPr>
              <a:t>2023.0</a:t>
            </a:r>
            <a:r>
              <a:rPr kumimoji="0" lang="en-US" altLang="ko-KR" sz="2400" i="0" u="none" strike="noStrike" kern="0" cap="none" spc="200" normalizeH="0" baseline="0">
                <a:solidFill>
                  <a:srgbClr val="000000"/>
                </a:solidFill>
                <a:latin typeface="한컴 백제 B"/>
                <a:ea typeface="한컴 백제 B"/>
                <a:cs typeface="SpoqaHanSans-Light"/>
              </a:rPr>
              <a:t>6.14</a:t>
            </a:r>
            <a:endParaRPr kumimoji="0" lang="en-US" altLang="ko-KR" sz="2400" i="0" u="none" strike="noStrike" kern="0" cap="none" spc="200" normalizeH="0" baseline="0">
              <a:solidFill>
                <a:srgbClr val="000000"/>
              </a:solidFill>
              <a:latin typeface="한컴 백제 B"/>
              <a:ea typeface="한컴 백제 B"/>
              <a:cs typeface="SpoqaHanSans-Light"/>
            </a:endParaRPr>
          </a:p>
        </p:txBody>
      </p:sp>
      <p:cxnSp>
        <p:nvCxnSpPr>
          <p:cNvPr id="1058" name="직선 연결선 1057"/>
          <p:cNvCxnSpPr/>
          <p:nvPr/>
        </p:nvCxnSpPr>
        <p:spPr>
          <a:xfrm rot="16200000" flipH="1">
            <a:off x="5295900" y="6248400"/>
            <a:ext cx="7696200" cy="0"/>
          </a:xfrm>
          <a:prstGeom prst="line">
            <a:avLst/>
          </a:prstGeom>
          <a:ln>
            <a:solidFill>
              <a:srgbClr val="7a7cc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62" name="그림 1061"/>
          <p:cNvPicPr>
            <a:picLocks noChangeAspect="1"/>
          </p:cNvPicPr>
          <p:nvPr/>
        </p:nvPicPr>
        <p:blipFill rotWithShape="1">
          <a:blip r:embed="rId8">
            <a:extLst>
              <a:ext uri="783A4284-B454-46f5-B8C8-42B5039CE256">
                <hp:hncPhoto xmlns:hp="http://schemas.haansoft.com/office/presentation/8.0">
                  <hd:imgLayer xmlns:hd="http://schemas.haansoft.com/office/drawingml/8.0" r:embed="rId7">
                    <hd:imgEffect xmlns:hd="http://schemas.haansoft.com/office/drawingml/8.0">
                      <hd:artEffectSharpenSoften amount="-11000"/>
                    </hd:imgEffect>
                  </hd:imgLayer>
                </hp:hncPhoto>
              </a:ext>
            </a:extLst>
          </a:blip>
          <a:stretch>
            <a:fillRect/>
          </a:stretch>
        </p:blipFill>
        <p:spPr>
          <a:xfrm>
            <a:off x="16978948" y="324724"/>
            <a:ext cx="1004251" cy="1008776"/>
          </a:xfrm>
          <a:prstGeom prst="rect">
            <a:avLst/>
          </a:prstGeom>
        </p:spPr>
      </p:pic>
      <p:pic>
        <p:nvPicPr>
          <p:cNvPr id="1063" name="그림 1062"/>
          <p:cNvPicPr>
            <a:picLocks noChangeAspect="1"/>
          </p:cNvPicPr>
          <p:nvPr/>
        </p:nvPicPr>
        <p:blipFill rotWithShape="1">
          <a:blip r:embed="rId9"/>
          <a:stretch>
            <a:fillRect/>
          </a:stretch>
        </p:blipFill>
        <p:spPr>
          <a:xfrm>
            <a:off x="-152400" y="308359"/>
            <a:ext cx="2474949" cy="110134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4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 name="Slide 2">
    <p:bg>
      <p:bgPr shadeToTitle="0">
        <a:solidFill>
          <a:srgbClr val="d5e7fe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ject 3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1045537" y="2019300"/>
            <a:ext cx="16196926" cy="8305800"/>
          </a:xfrm>
          <a:prstGeom prst="rect">
            <a:avLst/>
          </a:prstGeom>
        </p:spPr>
      </p:pic>
      <p:sp>
        <p:nvSpPr>
          <p:cNvPr id="10" name="Object 10"/>
          <p:cNvSpPr txBox="1"/>
          <p:nvPr/>
        </p:nvSpPr>
        <p:spPr>
          <a:xfrm>
            <a:off x="2455339" y="404213"/>
            <a:ext cx="13377297" cy="1041682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lvl="0" algn="ctr">
              <a:lnSpc>
                <a:spcPct val="125000"/>
              </a:lnSpc>
              <a:defRPr/>
            </a:pPr>
            <a:r>
              <a:rPr lang="en-US" sz="5000" kern="0" spc="-100">
                <a:solidFill>
                  <a:srgbClr val="000000"/>
                </a:solidFill>
                <a:latin typeface="한컴 백제 B"/>
                <a:ea typeface="한컴 백제 B"/>
                <a:cs typeface="SpoqaHanSans-Regular"/>
              </a:rPr>
              <a:t>학생 교류 프로그램 - </a:t>
            </a:r>
            <a:r>
              <a:rPr lang="ko-KR" altLang="en-US" sz="5000" kern="0" spc="-100">
                <a:solidFill>
                  <a:srgbClr val="000000"/>
                </a:solidFill>
                <a:latin typeface="한컴 백제 B"/>
                <a:ea typeface="한컴 백제 B"/>
                <a:cs typeface="SpoqaHanSans-Regular"/>
              </a:rPr>
              <a:t>문화탐방</a:t>
            </a:r>
            <a:endParaRPr lang="en-US" altLang="ko-KR" sz="3000" kern="0" spc="-100">
              <a:solidFill>
                <a:srgbClr val="000000"/>
              </a:solidFill>
              <a:latin typeface="한컴 백제 B"/>
              <a:ea typeface="한컴 백제 B"/>
              <a:cs typeface="SpoqaHanSans-Regular"/>
            </a:endParaRPr>
          </a:p>
        </p:txBody>
      </p:sp>
      <p:pic>
        <p:nvPicPr>
          <p:cNvPr id="1029" name="Object 7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2925000" y="2904300"/>
            <a:ext cx="5533200" cy="3153600"/>
          </a:xfrm>
          <a:prstGeom prst="rect">
            <a:avLst/>
          </a:prstGeom>
        </p:spPr>
      </p:pic>
      <p:pic>
        <p:nvPicPr>
          <p:cNvPr id="1030" name="Object 10"/>
          <p:cNvPicPr>
            <a:picLocks noChangeAspect="1"/>
          </p:cNvPicPr>
          <p:nvPr/>
        </p:nvPicPr>
        <p:blipFill rotWithShape="1">
          <a:blip r:embed="rId4"/>
          <a:stretch>
            <a:fillRect/>
          </a:stretch>
        </p:blipFill>
        <p:spPr>
          <a:xfrm>
            <a:off x="9829800" y="2904300"/>
            <a:ext cx="5533200" cy="3153600"/>
          </a:xfrm>
          <a:prstGeom prst="rect">
            <a:avLst/>
          </a:prstGeom>
        </p:spPr>
      </p:pic>
      <p:pic>
        <p:nvPicPr>
          <p:cNvPr id="1031" name="Object 19"/>
          <p:cNvPicPr>
            <a:picLocks noChangeAspect="1"/>
          </p:cNvPicPr>
          <p:nvPr/>
        </p:nvPicPr>
        <p:blipFill rotWithShape="1">
          <a:blip r:embed="rId5"/>
          <a:stretch>
            <a:fillRect/>
          </a:stretch>
        </p:blipFill>
        <p:spPr>
          <a:xfrm>
            <a:off x="2925000" y="6741795"/>
            <a:ext cx="5533200" cy="3153600"/>
          </a:xfrm>
          <a:prstGeom prst="rect">
            <a:avLst/>
          </a:prstGeom>
        </p:spPr>
      </p:pic>
      <p:pic>
        <p:nvPicPr>
          <p:cNvPr id="1032" name="Object 16"/>
          <p:cNvPicPr>
            <a:picLocks noChangeAspect="1"/>
          </p:cNvPicPr>
          <p:nvPr/>
        </p:nvPicPr>
        <p:blipFill rotWithShape="1">
          <a:blip r:embed="rId6"/>
          <a:stretch>
            <a:fillRect/>
          </a:stretch>
        </p:blipFill>
        <p:spPr>
          <a:xfrm>
            <a:off x="9829800" y="6741795"/>
            <a:ext cx="5533200" cy="3153600"/>
          </a:xfrm>
          <a:prstGeom prst="rect">
            <a:avLst/>
          </a:prstGeom>
        </p:spPr>
      </p:pic>
      <p:pic>
        <p:nvPicPr>
          <p:cNvPr id="1044" name="그림 1043"/>
          <p:cNvPicPr>
            <a:picLocks noChangeAspect="1"/>
          </p:cNvPicPr>
          <p:nvPr/>
        </p:nvPicPr>
        <p:blipFill rotWithShape="1">
          <a:blip r:embed="rId8">
            <a:extLst>
              <a:ext uri="783A4284-B454-46f5-B8C8-42B5039CE256">
                <hp:hncPhoto xmlns:hp="http://schemas.haansoft.com/office/presentation/8.0">
                  <hd:imgLayer xmlns:hd="http://schemas.haansoft.com/office/drawingml/8.0" r:embed="rId7">
                    <hd:imgEffect xmlns:hd="http://schemas.haansoft.com/office/drawingml/8.0">
                      <hd:artEffectSharpenSoften amount="-11000"/>
                    </hd:imgEffect>
                  </hd:imgLayer>
                </hp:hncPhoto>
              </a:ext>
            </a:extLst>
          </a:blip>
          <a:stretch>
            <a:fillRect/>
          </a:stretch>
        </p:blipFill>
        <p:spPr>
          <a:xfrm>
            <a:off x="16978948" y="324724"/>
            <a:ext cx="1004251" cy="1008776"/>
          </a:xfrm>
          <a:prstGeom prst="rect">
            <a:avLst/>
          </a:prstGeom>
        </p:spPr>
      </p:pic>
      <p:pic>
        <p:nvPicPr>
          <p:cNvPr id="1045" name="그림 1044"/>
          <p:cNvPicPr>
            <a:picLocks noChangeAspect="1"/>
          </p:cNvPicPr>
          <p:nvPr/>
        </p:nvPicPr>
        <p:blipFill rotWithShape="1">
          <a:blip r:embed="rId9"/>
          <a:stretch>
            <a:fillRect/>
          </a:stretch>
        </p:blipFill>
        <p:spPr>
          <a:xfrm>
            <a:off x="-152400" y="308359"/>
            <a:ext cx="2474949" cy="1101340"/>
          </a:xfrm>
          <a:prstGeom prst="rect">
            <a:avLst/>
          </a:prstGeom>
        </p:spPr>
      </p:pic>
      <p:sp>
        <p:nvSpPr>
          <p:cNvPr id="1046" name="Object 13"/>
          <p:cNvSpPr txBox="1"/>
          <p:nvPr/>
        </p:nvSpPr>
        <p:spPr>
          <a:xfrm>
            <a:off x="9829800" y="2400300"/>
            <a:ext cx="5486402" cy="455295"/>
          </a:xfrm>
          <a:prstGeom prst="rect">
            <a:avLst/>
          </a:prstGeom>
          <a:noFill/>
        </p:spPr>
        <p:txBody>
          <a:bodyPr wrap="square" anchor="ctr">
            <a:spAutoFit/>
          </a:bodyPr>
          <a:p>
            <a:pPr marL="0" lv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xmlns:mc="http://schemas.openxmlformats.org/markup-compatibility/2006" xmlns:hp="http://schemas.haansoft.com/office/presentation/8.0" kumimoji="0" lang="en-US" sz="2400" b="0" i="0" u="none" strike="noStrike" kern="0" cap="none" spc="200" normalizeH="0" baseline="0" mc:Ignorable="hp" hp:hslEmbossed="0">
                <a:solidFill>
                  <a:srgbClr val="000000"/>
                </a:solidFill>
                <a:latin typeface="한컴 백제 B"/>
                <a:ea typeface="한컴 백제 B"/>
                <a:cs typeface="SpoqaHanSans-Light"/>
              </a:rPr>
              <a:t>2023.06.</a:t>
            </a:r>
            <a:r>
              <a:rPr xmlns:mc="http://schemas.openxmlformats.org/markup-compatibility/2006" xmlns:hp="http://schemas.haansoft.com/office/presentation/8.0" kumimoji="0" lang="en-US" altLang="ko-KR" sz="2400" b="0" i="0" u="none" strike="noStrike" kern="0" cap="none" spc="-100" normalizeH="0" baseline="0" mc:Ignorable="hp" hp:hslEmbossed="0">
                <a:solidFill>
                  <a:srgbClr val="000000"/>
                </a:solidFill>
                <a:latin typeface="한컴 백제 B"/>
                <a:ea typeface="한컴 백제 B"/>
                <a:cs typeface="SpoqaHanSans-Regular"/>
              </a:rPr>
              <a:t>05</a:t>
            </a:r>
            <a:r>
              <a:rPr xmlns:mc="http://schemas.openxmlformats.org/markup-compatibility/2006" xmlns:hp="http://schemas.haansoft.com/office/presentation/8.0" kumimoji="0" lang="ko-KR" altLang="en-US" sz="2400" b="0" i="0" u="none" strike="noStrike" kern="0" cap="none" spc="-100" normalizeH="0" baseline="0" mc:Ignorable="hp" hp:hslEmbossed="0">
                <a:solidFill>
                  <a:srgbClr val="000000"/>
                </a:solidFill>
                <a:latin typeface="한컴 백제 B"/>
                <a:ea typeface="한컴 백제 B"/>
                <a:cs typeface="SpoqaHanSans-Regular"/>
              </a:rPr>
              <a:t> 전주 한옥마을</a:t>
            </a:r>
            <a:endParaRPr xmlns:mc="http://schemas.openxmlformats.org/markup-compatibility/2006" xmlns:hp="http://schemas.haansoft.com/office/presentation/8.0" kumimoji="0" lang="ko-KR" altLang="en-US" sz="2400" b="0" i="0" u="none" strike="noStrike" kern="0" cap="none" spc="-100" normalizeH="0" baseline="0" mc:Ignorable="hp" hp:hslEmbossed="0">
              <a:solidFill>
                <a:srgbClr val="000000"/>
              </a:solidFill>
              <a:latin typeface="한컴 백제 B"/>
              <a:ea typeface="한컴 백제 B"/>
              <a:cs typeface="SpoqaHanSans-Regular"/>
            </a:endParaRPr>
          </a:p>
        </p:txBody>
      </p:sp>
      <p:sp>
        <p:nvSpPr>
          <p:cNvPr id="1047" name="Object 13"/>
          <p:cNvSpPr txBox="1"/>
          <p:nvPr/>
        </p:nvSpPr>
        <p:spPr>
          <a:xfrm>
            <a:off x="2971797" y="2400300"/>
            <a:ext cx="5486403" cy="453390"/>
          </a:xfrm>
          <a:prstGeom prst="rect">
            <a:avLst/>
          </a:prstGeom>
          <a:noFill/>
        </p:spPr>
        <p:txBody>
          <a:bodyPr wrap="square" anchor="ctr">
            <a:spAutoFit/>
          </a:bodyPr>
          <a:p>
            <a:pPr marL="0" lv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xmlns:mc="http://schemas.openxmlformats.org/markup-compatibility/2006" xmlns:hp="http://schemas.haansoft.com/office/presentation/8.0" kumimoji="0" lang="en-US" sz="2400" b="0" i="0" u="none" strike="noStrike" kern="0" cap="none" spc="200" normalizeH="0" baseline="0" mc:Ignorable="hp" hp:hslEmbossed="0">
                <a:solidFill>
                  <a:srgbClr val="000000"/>
                </a:solidFill>
                <a:latin typeface="한컴 백제 B"/>
                <a:ea typeface="한컴 백제 B"/>
                <a:cs typeface="SpoqaHanSans-Light"/>
              </a:rPr>
              <a:t>2023.06.</a:t>
            </a:r>
            <a:r>
              <a:rPr xmlns:mc="http://schemas.openxmlformats.org/markup-compatibility/2006" xmlns:hp="http://schemas.haansoft.com/office/presentation/8.0" kumimoji="0" lang="en-US" altLang="ko-KR" sz="2400" b="0" i="0" u="none" strike="noStrike" kern="0" cap="none" spc="-100" normalizeH="0" baseline="0" mc:Ignorable="hp" hp:hslEmbossed="0">
                <a:solidFill>
                  <a:srgbClr val="000000"/>
                </a:solidFill>
                <a:latin typeface="한컴 백제 B"/>
                <a:ea typeface="한컴 백제 B"/>
                <a:cs typeface="SpoqaHanSans-Regular"/>
              </a:rPr>
              <a:t>02</a:t>
            </a:r>
            <a:r>
              <a:rPr xmlns:mc="http://schemas.openxmlformats.org/markup-compatibility/2006" xmlns:hp="http://schemas.haansoft.com/office/presentation/8.0" kumimoji="0" lang="ko-KR" altLang="en-US" sz="2400" b="0" i="0" u="none" strike="noStrike" kern="0" cap="none" spc="-100" normalizeH="0" baseline="0" mc:Ignorable="hp" hp:hslEmbossed="0">
                <a:solidFill>
                  <a:srgbClr val="000000"/>
                </a:solidFill>
                <a:latin typeface="한컴 백제 B"/>
                <a:ea typeface="한컴 백제 B"/>
                <a:cs typeface="SpoqaHanSans-Regular"/>
              </a:rPr>
              <a:t> 대전 오월드</a:t>
            </a:r>
            <a:endParaRPr xmlns:mc="http://schemas.openxmlformats.org/markup-compatibility/2006" xmlns:hp="http://schemas.haansoft.com/office/presentation/8.0" kumimoji="0" lang="ko-KR" altLang="en-US" sz="2400" b="0" i="0" u="none" strike="noStrike" kern="0" cap="none" spc="-100" normalizeH="0" baseline="0" mc:Ignorable="hp" hp:hslEmbossed="0">
              <a:solidFill>
                <a:srgbClr val="000000"/>
              </a:solidFill>
              <a:latin typeface="한컴 백제 B"/>
              <a:ea typeface="한컴 백제 B"/>
              <a:cs typeface="SpoqaHanSans-Regular"/>
            </a:endParaRPr>
          </a:p>
        </p:txBody>
      </p:sp>
      <p:sp>
        <p:nvSpPr>
          <p:cNvPr id="1048" name="Object 13"/>
          <p:cNvSpPr txBox="1"/>
          <p:nvPr/>
        </p:nvSpPr>
        <p:spPr>
          <a:xfrm>
            <a:off x="2971798" y="6210300"/>
            <a:ext cx="5486402" cy="455295"/>
          </a:xfrm>
          <a:prstGeom prst="rect">
            <a:avLst/>
          </a:prstGeom>
          <a:noFill/>
        </p:spPr>
        <p:txBody>
          <a:bodyPr wrap="square" anchor="ctr">
            <a:spAutoFit/>
          </a:bodyPr>
          <a:p>
            <a:pPr marL="0" lv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xmlns:mc="http://schemas.openxmlformats.org/markup-compatibility/2006" xmlns:hp="http://schemas.haansoft.com/office/presentation/8.0" kumimoji="0" lang="en-US" sz="2400" b="0" i="0" u="none" strike="noStrike" kern="0" cap="none" spc="200" normalizeH="0" baseline="0" mc:Ignorable="hp" hp:hslEmbossed="0">
                <a:solidFill>
                  <a:srgbClr val="000000"/>
                </a:solidFill>
                <a:latin typeface="한컴 백제 B"/>
                <a:ea typeface="한컴 백제 B"/>
                <a:cs typeface="SpoqaHanSans-Light"/>
              </a:rPr>
              <a:t>2023.06.1</a:t>
            </a:r>
            <a:r>
              <a:rPr xmlns:mc="http://schemas.openxmlformats.org/markup-compatibility/2006" xmlns:hp="http://schemas.haansoft.com/office/presentation/8.0" kumimoji="0" lang="en-US" altLang="ko-KR" sz="2400" b="0" i="0" u="none" strike="noStrike" kern="0" cap="none" spc="-100" normalizeH="0" baseline="0" mc:Ignorable="hp" hp:hslEmbossed="0">
                <a:solidFill>
                  <a:srgbClr val="000000"/>
                </a:solidFill>
                <a:latin typeface="한컴 백제 B"/>
                <a:ea typeface="한컴 백제 B"/>
                <a:cs typeface="SpoqaHanSans-Regular"/>
              </a:rPr>
              <a:t>0</a:t>
            </a:r>
            <a:r>
              <a:rPr xmlns:mc="http://schemas.openxmlformats.org/markup-compatibility/2006" xmlns:hp="http://schemas.haansoft.com/office/presentation/8.0" kumimoji="0" lang="ko-KR" altLang="en-US" sz="2400" b="0" i="0" u="none" strike="noStrike" kern="0" cap="none" spc="-100" normalizeH="0" baseline="0" mc:Ignorable="hp" hp:hslEmbossed="0">
                <a:solidFill>
                  <a:srgbClr val="000000"/>
                </a:solidFill>
                <a:latin typeface="한컴 백제 B"/>
                <a:ea typeface="한컴 백제 B"/>
                <a:cs typeface="SpoqaHanSans-Regular"/>
              </a:rPr>
              <a:t> 대전신세계백화점</a:t>
            </a:r>
            <a:endParaRPr xmlns:mc="http://schemas.openxmlformats.org/markup-compatibility/2006" xmlns:hp="http://schemas.haansoft.com/office/presentation/8.0" kumimoji="0" lang="ko-KR" altLang="en-US" sz="2400" b="0" i="0" u="none" strike="noStrike" kern="0" cap="none" spc="-100" normalizeH="0" baseline="0" mc:Ignorable="hp" hp:hslEmbossed="0">
              <a:solidFill>
                <a:srgbClr val="000000"/>
              </a:solidFill>
              <a:latin typeface="한컴 백제 B"/>
              <a:ea typeface="한컴 백제 B"/>
              <a:cs typeface="SpoqaHanSans-Regular"/>
            </a:endParaRPr>
          </a:p>
        </p:txBody>
      </p:sp>
      <p:sp>
        <p:nvSpPr>
          <p:cNvPr id="1049" name="Object 13"/>
          <p:cNvSpPr txBox="1"/>
          <p:nvPr/>
        </p:nvSpPr>
        <p:spPr>
          <a:xfrm>
            <a:off x="9829798" y="6210300"/>
            <a:ext cx="5486402" cy="453390"/>
          </a:xfrm>
          <a:prstGeom prst="rect">
            <a:avLst/>
          </a:prstGeom>
          <a:noFill/>
        </p:spPr>
        <p:txBody>
          <a:bodyPr wrap="square" anchor="ctr">
            <a:spAutoFit/>
          </a:bodyPr>
          <a:p>
            <a:pPr marL="0" lv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xmlns:mc="http://schemas.openxmlformats.org/markup-compatibility/2006" xmlns:hp="http://schemas.haansoft.com/office/presentation/8.0" kumimoji="0" lang="en-US" sz="2400" b="0" i="0" u="none" strike="noStrike" kern="0" cap="none" spc="200" normalizeH="0" baseline="0" mc:Ignorable="hp" hp:hslEmbossed="0">
                <a:solidFill>
                  <a:srgbClr val="000000"/>
                </a:solidFill>
                <a:latin typeface="한컴 백제 B"/>
                <a:ea typeface="한컴 백제 B"/>
                <a:cs typeface="SpoqaHanSans-Light"/>
              </a:rPr>
              <a:t>2023.06.1</a:t>
            </a:r>
            <a:r>
              <a:rPr xmlns:mc="http://schemas.openxmlformats.org/markup-compatibility/2006" xmlns:hp="http://schemas.haansoft.com/office/presentation/8.0" kumimoji="0" lang="en-US" altLang="ko-KR" sz="2400" b="0" i="0" u="none" strike="noStrike" kern="0" cap="none" spc="-100" normalizeH="0" baseline="0" mc:Ignorable="hp" hp:hslEmbossed="0">
                <a:solidFill>
                  <a:srgbClr val="000000"/>
                </a:solidFill>
                <a:latin typeface="한컴 백제 B"/>
                <a:ea typeface="한컴 백제 B"/>
                <a:cs typeface="SpoqaHanSans-Regular"/>
              </a:rPr>
              <a:t>1</a:t>
            </a:r>
            <a:r>
              <a:rPr xmlns:mc="http://schemas.openxmlformats.org/markup-compatibility/2006" xmlns:hp="http://schemas.haansoft.com/office/presentation/8.0" kumimoji="0" lang="ko-KR" altLang="en-US" sz="2400" b="0" i="0" u="none" strike="noStrike" kern="0" cap="none" spc="-100" normalizeH="0" baseline="0" mc:Ignorable="hp" hp:hslEmbossed="0">
                <a:solidFill>
                  <a:srgbClr val="000000"/>
                </a:solidFill>
                <a:latin typeface="한컴 백제 B"/>
                <a:ea typeface="한컴 백제 B"/>
                <a:cs typeface="SpoqaHanSans-Regular"/>
              </a:rPr>
              <a:t> 경주 황리단길</a:t>
            </a:r>
            <a:endParaRPr xmlns:mc="http://schemas.openxmlformats.org/markup-compatibility/2006" xmlns:hp="http://schemas.haansoft.com/office/presentation/8.0" kumimoji="0" lang="ko-KR" altLang="en-US" sz="2400" b="0" i="0" u="none" strike="noStrike" kern="0" cap="none" spc="-100" normalizeH="0" baseline="0" mc:Ignorable="hp" hp:hslEmbossed="0">
              <a:solidFill>
                <a:srgbClr val="000000"/>
              </a:solidFill>
              <a:latin typeface="한컴 백제 B"/>
              <a:ea typeface="한컴 백제 B"/>
              <a:cs typeface="SpoqaHanSans-Regular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5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 name="Slide 2">
    <p:bg>
      <p:bgPr shadeToTitle="0">
        <a:solidFill>
          <a:srgbClr val="d5e7fe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ject 3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1045537" y="2019300"/>
            <a:ext cx="16196926" cy="8305800"/>
          </a:xfrm>
          <a:prstGeom prst="rect">
            <a:avLst/>
          </a:prstGeom>
        </p:spPr>
      </p:pic>
      <p:sp>
        <p:nvSpPr>
          <p:cNvPr id="10" name="Object 10"/>
          <p:cNvSpPr txBox="1"/>
          <p:nvPr/>
        </p:nvSpPr>
        <p:spPr>
          <a:xfrm>
            <a:off x="2455339" y="404213"/>
            <a:ext cx="13377297" cy="1041682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lvl="0" algn="ctr">
              <a:lnSpc>
                <a:spcPct val="125000"/>
              </a:lnSpc>
              <a:defRPr/>
            </a:pPr>
            <a:r>
              <a:rPr lang="ko-KR" altLang="en-US" sz="5000" kern="0" spc="-100">
                <a:solidFill>
                  <a:srgbClr val="000000"/>
                </a:solidFill>
                <a:latin typeface="한컴 백제 B"/>
                <a:ea typeface="한컴 백제 B"/>
                <a:cs typeface="SpoqaHanSans-Regular"/>
              </a:rPr>
              <a:t>사회복지기관 방문</a:t>
            </a:r>
            <a:endParaRPr lang="en-US" altLang="ko-KR" sz="3000" kern="0" spc="-100">
              <a:solidFill>
                <a:srgbClr val="000000"/>
              </a:solidFill>
              <a:latin typeface="한컴 백제 B"/>
              <a:ea typeface="한컴 백제 B"/>
              <a:cs typeface="SpoqaHanSans-Regular"/>
            </a:endParaRPr>
          </a:p>
        </p:txBody>
      </p:sp>
      <p:grpSp>
        <p:nvGrpSpPr>
          <p:cNvPr id="1036" name="그룹 1035"/>
          <p:cNvGrpSpPr/>
          <p:nvPr/>
        </p:nvGrpSpPr>
        <p:grpSpPr>
          <a:xfrm rot="0">
            <a:off x="9292504" y="2211705"/>
            <a:ext cx="8486980" cy="7609395"/>
            <a:chOff x="9292504" y="1983105"/>
            <a:chExt cx="8486980" cy="7609395"/>
          </a:xfrm>
        </p:grpSpPr>
        <p:grpSp>
          <p:nvGrpSpPr>
            <p:cNvPr id="1037" name="그룹 1002"/>
            <p:cNvGrpSpPr/>
            <p:nvPr/>
          </p:nvGrpSpPr>
          <p:grpSpPr>
            <a:xfrm rot="0">
              <a:off x="9829800" y="2667866"/>
              <a:ext cx="5533200" cy="3153600"/>
              <a:chOff x="-235466" y="2813898"/>
              <a:chExt cx="6352881" cy="5394495"/>
            </a:xfrm>
          </p:grpSpPr>
          <p:pic>
            <p:nvPicPr>
              <p:cNvPr id="1038" name="Object 7"/>
              <p:cNvPicPr>
                <a:picLocks noChangeAspect="1"/>
              </p:cNvPicPr>
              <p:nvPr/>
            </p:nvPicPr>
            <p:blipFill rotWithShape="1">
              <a:blip r:embed="rId3"/>
              <a:stretch>
                <a:fillRect/>
              </a:stretch>
            </p:blipFill>
            <p:spPr>
              <a:xfrm>
                <a:off x="-235466" y="2813898"/>
                <a:ext cx="6352881" cy="5394495"/>
              </a:xfrm>
              <a:prstGeom prst="rect">
                <a:avLst/>
              </a:prstGeom>
            </p:spPr>
          </p:pic>
        </p:grpSp>
        <p:grpSp>
          <p:nvGrpSpPr>
            <p:cNvPr id="1039" name="그룹 1003"/>
            <p:cNvGrpSpPr/>
            <p:nvPr/>
          </p:nvGrpSpPr>
          <p:grpSpPr>
            <a:xfrm rot="0">
              <a:off x="9829800" y="6438900"/>
              <a:ext cx="5533200" cy="3153600"/>
              <a:chOff x="10027423" y="2731322"/>
              <a:chExt cx="6249530" cy="5394495"/>
            </a:xfrm>
          </p:grpSpPr>
          <p:pic>
            <p:nvPicPr>
              <p:cNvPr id="1040" name="Object 10"/>
              <p:cNvPicPr>
                <a:picLocks noChangeAspect="1"/>
              </p:cNvPicPr>
              <p:nvPr/>
            </p:nvPicPr>
            <p:blipFill rotWithShape="1">
              <a:blip r:embed="rId4"/>
              <a:stretch>
                <a:fillRect/>
              </a:stretch>
            </p:blipFill>
            <p:spPr>
              <a:xfrm>
                <a:off x="10027423" y="2731322"/>
                <a:ext cx="6249530" cy="5394495"/>
              </a:xfrm>
              <a:prstGeom prst="rect">
                <a:avLst/>
              </a:prstGeom>
            </p:spPr>
          </p:pic>
        </p:grpSp>
        <p:sp>
          <p:nvSpPr>
            <p:cNvPr id="1041" name="Object 13"/>
            <p:cNvSpPr txBox="1"/>
            <p:nvPr/>
          </p:nvSpPr>
          <p:spPr>
            <a:xfrm>
              <a:off x="9292504" y="1983105"/>
              <a:ext cx="8486980" cy="367665"/>
            </a:xfrm>
            <a:prstGeom prst="rect">
              <a:avLst/>
            </a:prstGeom>
            <a:noFill/>
          </p:spPr>
          <p:txBody>
            <a:bodyPr wrap="square" anchor="ctr">
              <a:spAutoFit/>
            </a:bodyPr>
            <a:lstStyle/>
            <a:p>
              <a:pPr marL="0" lvl="0" indent="0" algn="ctr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defRPr/>
              </a:pPr>
              <a:endParaRPr kumimoji="0" lang="en-US" sz="1800" b="0" i="0" u="none" strike="noStrike" kern="1200" cap="none" spc="0" normalizeH="0" baseline="0">
                <a:solidFill>
                  <a:srgbClr val="3f340d"/>
                </a:solidFill>
                <a:latin typeface="한컴 윤고딕 240"/>
                <a:ea typeface="한컴 윤고딕 240"/>
              </a:endParaRPr>
            </a:p>
          </p:txBody>
        </p:sp>
      </p:grpSp>
      <p:grpSp>
        <p:nvGrpSpPr>
          <p:cNvPr id="1054" name="그룹 1053"/>
          <p:cNvGrpSpPr/>
          <p:nvPr/>
        </p:nvGrpSpPr>
        <p:grpSpPr>
          <a:xfrm rot="0">
            <a:off x="1233405" y="1964055"/>
            <a:ext cx="7224795" cy="7857045"/>
            <a:chOff x="1233405" y="1964055"/>
            <a:chExt cx="7224795" cy="7857045"/>
          </a:xfrm>
        </p:grpSpPr>
        <p:grpSp>
          <p:nvGrpSpPr>
            <p:cNvPr id="1055" name="그룹 1002"/>
            <p:cNvGrpSpPr/>
            <p:nvPr/>
          </p:nvGrpSpPr>
          <p:grpSpPr>
            <a:xfrm rot="0">
              <a:off x="2925000" y="2896466"/>
              <a:ext cx="5533200" cy="3153600"/>
              <a:chOff x="2107627" y="3204488"/>
              <a:chExt cx="6352881" cy="5395364"/>
            </a:xfrm>
          </p:grpSpPr>
          <p:pic>
            <p:nvPicPr>
              <p:cNvPr id="1056" name="Object 7"/>
              <p:cNvPicPr>
                <a:picLocks noChangeAspect="1"/>
              </p:cNvPicPr>
              <p:nvPr/>
            </p:nvPicPr>
            <p:blipFill rotWithShape="1">
              <a:blip r:embed="rId5"/>
              <a:stretch>
                <a:fillRect/>
              </a:stretch>
            </p:blipFill>
            <p:spPr>
              <a:xfrm>
                <a:off x="2107627" y="3204488"/>
                <a:ext cx="6352881" cy="5395364"/>
              </a:xfrm>
              <a:prstGeom prst="rect">
                <a:avLst/>
              </a:prstGeom>
            </p:spPr>
          </p:pic>
        </p:grpSp>
        <p:grpSp>
          <p:nvGrpSpPr>
            <p:cNvPr id="1057" name="그룹 1003"/>
            <p:cNvGrpSpPr/>
            <p:nvPr/>
          </p:nvGrpSpPr>
          <p:grpSpPr>
            <a:xfrm rot="0">
              <a:off x="2925000" y="6667499"/>
              <a:ext cx="5533200" cy="3153600"/>
              <a:chOff x="12021432" y="3206064"/>
              <a:chExt cx="6352881" cy="5395364"/>
            </a:xfrm>
          </p:grpSpPr>
          <p:pic>
            <p:nvPicPr>
              <p:cNvPr id="1058" name="Object 10"/>
              <p:cNvPicPr>
                <a:picLocks noChangeAspect="1"/>
              </p:cNvPicPr>
              <p:nvPr/>
            </p:nvPicPr>
            <p:blipFill rotWithShape="1">
              <a:blip r:embed="rId6"/>
              <a:stretch>
                <a:fillRect/>
              </a:stretch>
            </p:blipFill>
            <p:spPr>
              <a:xfrm>
                <a:off x="12021432" y="3206064"/>
                <a:ext cx="6352881" cy="5395364"/>
              </a:xfrm>
              <a:prstGeom prst="rect">
                <a:avLst/>
              </a:prstGeom>
            </p:spPr>
          </p:pic>
        </p:grpSp>
        <p:sp>
          <p:nvSpPr>
            <p:cNvPr id="1059" name="Object 6"/>
            <p:cNvSpPr txBox="1"/>
            <p:nvPr/>
          </p:nvSpPr>
          <p:spPr>
            <a:xfrm>
              <a:off x="1233405" y="1964055"/>
              <a:ext cx="7027507" cy="367665"/>
            </a:xfrm>
            <a:prstGeom prst="rect">
              <a:avLst/>
            </a:prstGeom>
            <a:noFill/>
          </p:spPr>
          <p:txBody>
            <a:bodyPr wrap="square" anchor="ctr">
              <a:spAutoFit/>
            </a:bodyPr>
            <a:lstStyle/>
            <a:p>
              <a:pPr marL="0" lvl="0" indent="0" algn="ctr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defRPr/>
              </a:pPr>
              <a:endParaRPr kumimoji="0" lang="en-US" sz="1800" b="0" i="0" u="none" strike="noStrike" kern="1200" cap="none" spc="0" normalizeH="0" baseline="0">
                <a:solidFill>
                  <a:srgbClr val="3f340d"/>
                </a:solidFill>
                <a:latin typeface="한컴 윤고딕 240"/>
                <a:ea typeface="한컴 윤고딕 240"/>
              </a:endParaRPr>
            </a:p>
          </p:txBody>
        </p:sp>
      </p:grpSp>
      <p:cxnSp>
        <p:nvCxnSpPr>
          <p:cNvPr id="1064" name="직선 연결선 1063"/>
          <p:cNvCxnSpPr/>
          <p:nvPr/>
        </p:nvCxnSpPr>
        <p:spPr>
          <a:xfrm rot="16200000" flipH="1">
            <a:off x="5295900" y="6248400"/>
            <a:ext cx="7696200" cy="0"/>
          </a:xfrm>
          <a:prstGeom prst="line">
            <a:avLst/>
          </a:prstGeom>
          <a:ln>
            <a:solidFill>
              <a:srgbClr val="7a7cc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68" name="그림 1067"/>
          <p:cNvPicPr>
            <a:picLocks noChangeAspect="1"/>
          </p:cNvPicPr>
          <p:nvPr/>
        </p:nvPicPr>
        <p:blipFill rotWithShape="1">
          <a:blip r:embed="rId8">
            <a:extLst>
              <a:ext uri="783A4284-B454-46f5-B8C8-42B5039CE256">
                <hp:hncPhoto xmlns:hp="http://schemas.haansoft.com/office/presentation/8.0">
                  <hd:imgLayer xmlns:hd="http://schemas.haansoft.com/office/drawingml/8.0" r:embed="rId7">
                    <hd:imgEffect xmlns:hd="http://schemas.haansoft.com/office/drawingml/8.0">
                      <hd:artEffectSharpenSoften amount="-11000"/>
                    </hd:imgEffect>
                  </hd:imgLayer>
                </hp:hncPhoto>
              </a:ext>
            </a:extLst>
          </a:blip>
          <a:stretch>
            <a:fillRect/>
          </a:stretch>
        </p:blipFill>
        <p:spPr>
          <a:xfrm>
            <a:off x="16978948" y="324724"/>
            <a:ext cx="1004251" cy="1008776"/>
          </a:xfrm>
          <a:prstGeom prst="rect">
            <a:avLst/>
          </a:prstGeom>
        </p:spPr>
      </p:pic>
      <p:pic>
        <p:nvPicPr>
          <p:cNvPr id="1069" name="그림 1068"/>
          <p:cNvPicPr>
            <a:picLocks noChangeAspect="1"/>
          </p:cNvPicPr>
          <p:nvPr/>
        </p:nvPicPr>
        <p:blipFill rotWithShape="1">
          <a:blip r:embed="rId9"/>
          <a:stretch>
            <a:fillRect/>
          </a:stretch>
        </p:blipFill>
        <p:spPr>
          <a:xfrm>
            <a:off x="-152400" y="308359"/>
            <a:ext cx="2474949" cy="1101340"/>
          </a:xfrm>
          <a:prstGeom prst="rect">
            <a:avLst/>
          </a:prstGeom>
        </p:spPr>
      </p:pic>
      <p:sp>
        <p:nvSpPr>
          <p:cNvPr id="1071" name="Object 13"/>
          <p:cNvSpPr txBox="1"/>
          <p:nvPr/>
        </p:nvSpPr>
        <p:spPr>
          <a:xfrm>
            <a:off x="9829800" y="2402205"/>
            <a:ext cx="5486402" cy="455295"/>
          </a:xfrm>
          <a:prstGeom prst="rect">
            <a:avLst/>
          </a:prstGeom>
          <a:noFill/>
        </p:spPr>
        <p:txBody>
          <a:bodyPr wrap="square" anchor="ctr">
            <a:spAutoFit/>
          </a:bodyPr>
          <a:p>
            <a:pPr marL="0" lv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xmlns:mc="http://schemas.openxmlformats.org/markup-compatibility/2006" xmlns:hp="http://schemas.haansoft.com/office/presentation/8.0" kumimoji="0" lang="en-US" sz="2400" b="0" i="0" u="none" strike="noStrike" kern="0" cap="none" spc="200" normalizeH="0" baseline="0" mc:Ignorable="hp" hp:hslEmbossed="0">
                <a:solidFill>
                  <a:srgbClr val="000000"/>
                </a:solidFill>
                <a:latin typeface="한컴 백제 B"/>
                <a:ea typeface="한컴 백제 B"/>
                <a:cs typeface="SpoqaHanSans-Light"/>
              </a:rPr>
              <a:t>2023.06.</a:t>
            </a:r>
            <a:r>
              <a:rPr xmlns:mc="http://schemas.openxmlformats.org/markup-compatibility/2006" xmlns:hp="http://schemas.haansoft.com/office/presentation/8.0" kumimoji="0" lang="en-US" altLang="ko-KR" sz="2400" b="0" i="0" u="none" strike="noStrike" kern="0" cap="none" spc="-100" normalizeH="0" baseline="0" mc:Ignorable="hp" hp:hslEmbossed="0">
                <a:solidFill>
                  <a:srgbClr val="000000"/>
                </a:solidFill>
                <a:latin typeface="한컴 백제 B"/>
                <a:ea typeface="한컴 백제 B"/>
                <a:cs typeface="SpoqaHanSans-Regular"/>
              </a:rPr>
              <a:t>07</a:t>
            </a:r>
            <a:r>
              <a:rPr xmlns:mc="http://schemas.openxmlformats.org/markup-compatibility/2006" xmlns:hp="http://schemas.haansoft.com/office/presentation/8.0" kumimoji="0" lang="ko-KR" altLang="en-US" sz="2400" b="0" i="0" u="none" strike="noStrike" kern="0" cap="none" spc="-100" normalizeH="0" baseline="0" mc:Ignorable="hp" hp:hslEmbossed="0">
                <a:solidFill>
                  <a:srgbClr val="000000"/>
                </a:solidFill>
                <a:latin typeface="한컴 백제 B"/>
                <a:ea typeface="한컴 백제 B"/>
                <a:cs typeface="SpoqaHanSans-Regular"/>
              </a:rPr>
              <a:t> 대전광역자활센터</a:t>
            </a:r>
            <a:endParaRPr xmlns:mc="http://schemas.openxmlformats.org/markup-compatibility/2006" xmlns:hp="http://schemas.haansoft.com/office/presentation/8.0" kumimoji="0" lang="ko-KR" altLang="en-US" sz="2400" b="0" i="0" u="none" strike="noStrike" kern="0" cap="none" spc="-100" normalizeH="0" baseline="0" mc:Ignorable="hp" hp:hslEmbossed="0">
              <a:solidFill>
                <a:srgbClr val="000000"/>
              </a:solidFill>
              <a:latin typeface="한컴 백제 B"/>
              <a:ea typeface="한컴 백제 B"/>
              <a:cs typeface="SpoqaHanSans-Regular"/>
            </a:endParaRPr>
          </a:p>
        </p:txBody>
      </p:sp>
      <p:sp>
        <p:nvSpPr>
          <p:cNvPr id="1072" name="Object 13"/>
          <p:cNvSpPr txBox="1"/>
          <p:nvPr/>
        </p:nvSpPr>
        <p:spPr>
          <a:xfrm>
            <a:off x="2971798" y="2400300"/>
            <a:ext cx="5486402" cy="453390"/>
          </a:xfrm>
          <a:prstGeom prst="rect">
            <a:avLst/>
          </a:prstGeom>
          <a:noFill/>
        </p:spPr>
        <p:txBody>
          <a:bodyPr wrap="square" anchor="ctr">
            <a:spAutoFit/>
          </a:bodyPr>
          <a:p>
            <a:pPr marL="0" lv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xmlns:mc="http://schemas.openxmlformats.org/markup-compatibility/2006" xmlns:hp="http://schemas.haansoft.com/office/presentation/8.0" kumimoji="0" lang="en-US" sz="2400" b="0" i="0" u="none" strike="noStrike" kern="0" cap="none" spc="200" normalizeH="0" baseline="0" mc:Ignorable="hp" hp:hslEmbossed="0">
                <a:solidFill>
                  <a:srgbClr val="000000"/>
                </a:solidFill>
                <a:latin typeface="한컴 백제 B"/>
                <a:ea typeface="한컴 백제 B"/>
                <a:cs typeface="SpoqaHanSans-Light"/>
              </a:rPr>
              <a:t>2023.06.</a:t>
            </a:r>
            <a:r>
              <a:rPr xmlns:mc="http://schemas.openxmlformats.org/markup-compatibility/2006" xmlns:hp="http://schemas.haansoft.com/office/presentation/8.0" kumimoji="0" lang="en-US" altLang="ko-KR" sz="2400" b="0" i="0" u="none" strike="noStrike" kern="0" cap="none" spc="-100" normalizeH="0" baseline="0" mc:Ignorable="hp" hp:hslEmbossed="0">
                <a:solidFill>
                  <a:srgbClr val="000000"/>
                </a:solidFill>
                <a:latin typeface="한컴 백제 B"/>
                <a:ea typeface="한컴 백제 B"/>
                <a:cs typeface="SpoqaHanSans-Regular"/>
              </a:rPr>
              <a:t>07</a:t>
            </a:r>
            <a:r>
              <a:rPr xmlns:mc="http://schemas.openxmlformats.org/markup-compatibility/2006" xmlns:hp="http://schemas.haansoft.com/office/presentation/8.0" kumimoji="0" lang="ko-KR" altLang="en-US" sz="2400" b="0" i="0" u="none" strike="noStrike" kern="0" cap="none" spc="-100" normalizeH="0" baseline="0" mc:Ignorable="hp" hp:hslEmbossed="0">
                <a:solidFill>
                  <a:srgbClr val="000000"/>
                </a:solidFill>
                <a:latin typeface="한컴 백제 B"/>
                <a:ea typeface="한컴 백제 B"/>
                <a:cs typeface="SpoqaHanSans-Regular"/>
              </a:rPr>
              <a:t> 아침뜰</a:t>
            </a:r>
            <a:endParaRPr xmlns:mc="http://schemas.openxmlformats.org/markup-compatibility/2006" xmlns:hp="http://schemas.haansoft.com/office/presentation/8.0" kumimoji="0" lang="ko-KR" altLang="en-US" sz="2400" b="0" i="0" u="none" strike="noStrike" kern="0" cap="none" spc="-100" normalizeH="0" baseline="0" mc:Ignorable="hp" hp:hslEmbossed="0">
              <a:solidFill>
                <a:srgbClr val="000000"/>
              </a:solidFill>
              <a:latin typeface="한컴 백제 B"/>
              <a:ea typeface="한컴 백제 B"/>
              <a:cs typeface="SpoqaHanSans-Regular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6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 name="Slide 2">
    <p:bg>
      <p:bgPr shadeToTitle="0">
        <a:solidFill>
          <a:srgbClr val="d5e7fe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ject 3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1045537" y="2019300"/>
            <a:ext cx="16196926" cy="8305800"/>
          </a:xfrm>
          <a:prstGeom prst="rect">
            <a:avLst/>
          </a:prstGeom>
        </p:spPr>
      </p:pic>
      <p:sp>
        <p:nvSpPr>
          <p:cNvPr id="10" name="Object 10"/>
          <p:cNvSpPr txBox="1"/>
          <p:nvPr/>
        </p:nvSpPr>
        <p:spPr>
          <a:xfrm>
            <a:off x="2455340" y="404213"/>
            <a:ext cx="13377297" cy="1615087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lvl="0" algn="ctr">
              <a:lnSpc>
                <a:spcPct val="125000"/>
              </a:lnSpc>
              <a:defRPr/>
            </a:pPr>
            <a:r>
              <a:rPr lang="ko-KR" altLang="en-US" sz="5000" kern="0" spc="-100">
                <a:solidFill>
                  <a:srgbClr val="000000"/>
                </a:solidFill>
                <a:latin typeface="한컴 백제 B"/>
                <a:ea typeface="한컴 백제 B"/>
                <a:cs typeface="SpoqaHanSans-Regular"/>
              </a:rPr>
              <a:t>사회복지기관 방문</a:t>
            </a:r>
            <a:endParaRPr lang="ko-KR" altLang="en-US" sz="5000" kern="0" spc="-100">
              <a:solidFill>
                <a:srgbClr val="000000"/>
              </a:solidFill>
              <a:latin typeface="한컴 백제 B"/>
              <a:ea typeface="한컴 백제 B"/>
              <a:cs typeface="SpoqaHanSans-Regular"/>
            </a:endParaRPr>
          </a:p>
          <a:p>
            <a:pPr lvl="0" algn="ctr">
              <a:lnSpc>
                <a:spcPct val="125000"/>
              </a:lnSpc>
              <a:defRPr/>
            </a:pPr>
            <a:endParaRPr lang="en-US" altLang="ko-KR" sz="3000" kern="0" spc="-100">
              <a:solidFill>
                <a:srgbClr val="000000"/>
              </a:solidFill>
              <a:latin typeface="한컴 백제 B"/>
              <a:ea typeface="한컴 백제 B"/>
              <a:cs typeface="SpoqaHanSans-Regular"/>
            </a:endParaRPr>
          </a:p>
        </p:txBody>
      </p:sp>
      <p:sp>
        <p:nvSpPr>
          <p:cNvPr id="1035" name="Object 6"/>
          <p:cNvSpPr txBox="1"/>
          <p:nvPr/>
        </p:nvSpPr>
        <p:spPr>
          <a:xfrm>
            <a:off x="-1077194" y="2028559"/>
            <a:ext cx="7027507" cy="64389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lv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endParaRPr kumimoji="0" lang="en-US" sz="1800" b="0" i="0" u="none" strike="noStrike" kern="1200" cap="none" spc="0" normalizeH="0" baseline="0">
              <a:solidFill>
                <a:srgbClr val="3f340d"/>
              </a:solidFill>
              <a:latin typeface="한컴 윤고딕 240"/>
              <a:ea typeface="한컴 윤고딕 240"/>
            </a:endParaRPr>
          </a:p>
          <a:p>
            <a:pPr marL="0" lv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endParaRPr kumimoji="0" lang="en-US" sz="1800" b="0" i="0" u="none" strike="noStrike" kern="1200" cap="none" spc="0" normalizeH="0" baseline="0">
              <a:solidFill>
                <a:srgbClr val="3f340d"/>
              </a:solidFill>
              <a:latin typeface="한컴 윤고딕 240"/>
              <a:ea typeface="한컴 윤고딕 240"/>
            </a:endParaRPr>
          </a:p>
        </p:txBody>
      </p:sp>
      <p:sp>
        <p:nvSpPr>
          <p:cNvPr id="1041" name="Object 13"/>
          <p:cNvSpPr txBox="1"/>
          <p:nvPr/>
        </p:nvSpPr>
        <p:spPr>
          <a:xfrm>
            <a:off x="9292504" y="2211705"/>
            <a:ext cx="8486980" cy="367665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lv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endParaRPr kumimoji="0" lang="en-US" sz="1800" b="0" i="0" u="none" strike="noStrike" kern="1200" cap="none" spc="0" normalizeH="0" baseline="0">
              <a:solidFill>
                <a:srgbClr val="3f340d"/>
              </a:solidFill>
              <a:latin typeface="한컴 윤고딕 240"/>
              <a:ea typeface="한컴 윤고딕 240"/>
            </a:endParaRPr>
          </a:p>
        </p:txBody>
      </p:sp>
      <p:sp>
        <p:nvSpPr>
          <p:cNvPr id="1050" name="Object 6"/>
          <p:cNvSpPr txBox="1"/>
          <p:nvPr/>
        </p:nvSpPr>
        <p:spPr>
          <a:xfrm>
            <a:off x="2971800" y="2049780"/>
            <a:ext cx="5486400" cy="824865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lv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kumimoji="0" lang="en-US" sz="2400" i="0" u="none" strike="noStrike" kern="0" cap="none" spc="200" normalizeH="0" baseline="0">
                <a:solidFill>
                  <a:srgbClr val="000000"/>
                </a:solidFill>
                <a:latin typeface="한컴 백제 B"/>
                <a:ea typeface="한컴 백제 B"/>
                <a:cs typeface="SpoqaHanSans-Light"/>
              </a:rPr>
              <a:t>2023.06.07</a:t>
            </a:r>
            <a:endParaRPr kumimoji="0" lang="en-US" sz="2400" i="0" u="none" strike="noStrike" kern="0" cap="none" spc="200" normalizeH="0" baseline="0">
              <a:solidFill>
                <a:srgbClr val="000000"/>
              </a:solidFill>
              <a:latin typeface="한컴 백제 B"/>
              <a:ea typeface="한컴 백제 B"/>
              <a:cs typeface="SpoqaHanSans-Light"/>
            </a:endParaRPr>
          </a:p>
          <a:p>
            <a:pPr marL="0" lv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kumimoji="0" lang="en-US" altLang="ko-KR" sz="2400" i="0" u="none" strike="noStrike" kern="0" cap="none" spc="-100" normalizeH="0" baseline="0">
                <a:solidFill>
                  <a:srgbClr val="000000"/>
                </a:solidFill>
                <a:latin typeface="한컴 백제 B"/>
                <a:ea typeface="한컴 백제 B"/>
                <a:cs typeface="SpoqaHanSans-Regular"/>
              </a:rPr>
              <a:t>세이브더칠드런 대전서부아동보호전문기관</a:t>
            </a:r>
            <a:endParaRPr kumimoji="0" lang="en-US" sz="2400" i="0" u="none" strike="noStrike" kern="1200" cap="none" spc="0" normalizeH="0" baseline="0">
              <a:solidFill>
                <a:srgbClr val="000000"/>
              </a:solidFill>
              <a:latin typeface="한컴 백제 B"/>
              <a:ea typeface="한컴 백제 B"/>
            </a:endParaRPr>
          </a:p>
        </p:txBody>
      </p:sp>
      <p:grpSp>
        <p:nvGrpSpPr>
          <p:cNvPr id="1051" name="그룹 1002"/>
          <p:cNvGrpSpPr/>
          <p:nvPr/>
        </p:nvGrpSpPr>
        <p:grpSpPr>
          <a:xfrm rot="0">
            <a:off x="2925000" y="6667500"/>
            <a:ext cx="5533200" cy="3153600"/>
            <a:chOff x="12147412" y="3727901"/>
            <a:chExt cx="6352881" cy="5394495"/>
          </a:xfrm>
        </p:grpSpPr>
        <p:pic>
          <p:nvPicPr>
            <p:cNvPr id="1052" name="Object 7"/>
            <p:cNvPicPr>
              <a:picLocks noChangeAspect="1"/>
            </p:cNvPicPr>
            <p:nvPr/>
          </p:nvPicPr>
          <p:blipFill rotWithShape="1">
            <a:blip r:embed="rId3"/>
            <a:stretch>
              <a:fillRect/>
            </a:stretch>
          </p:blipFill>
          <p:spPr>
            <a:xfrm>
              <a:off x="12147412" y="3727901"/>
              <a:ext cx="6352881" cy="5394495"/>
            </a:xfrm>
            <a:prstGeom prst="rect">
              <a:avLst/>
            </a:prstGeom>
          </p:spPr>
        </p:pic>
      </p:grpSp>
      <p:grpSp>
        <p:nvGrpSpPr>
          <p:cNvPr id="1053" name="그룹 1003"/>
          <p:cNvGrpSpPr/>
          <p:nvPr/>
        </p:nvGrpSpPr>
        <p:grpSpPr>
          <a:xfrm rot="0">
            <a:off x="2925000" y="2904300"/>
            <a:ext cx="5533200" cy="3153600"/>
            <a:chOff x="2020827" y="3243219"/>
            <a:chExt cx="6352881" cy="5394495"/>
          </a:xfrm>
        </p:grpSpPr>
        <p:pic>
          <p:nvPicPr>
            <p:cNvPr id="1054" name="Object 10"/>
            <p:cNvPicPr>
              <a:picLocks noChangeAspect="1"/>
            </p:cNvPicPr>
            <p:nvPr/>
          </p:nvPicPr>
          <p:blipFill rotWithShape="1">
            <a:blip r:embed="rId4"/>
            <a:stretch>
              <a:fillRect/>
            </a:stretch>
          </p:blipFill>
          <p:spPr>
            <a:xfrm>
              <a:off x="2020827" y="3243219"/>
              <a:ext cx="6352881" cy="5394495"/>
            </a:xfrm>
            <a:prstGeom prst="rect">
              <a:avLst/>
            </a:prstGeom>
          </p:spPr>
        </p:pic>
      </p:grpSp>
      <p:sp>
        <p:nvSpPr>
          <p:cNvPr id="1056" name="Object 13"/>
          <p:cNvSpPr txBox="1"/>
          <p:nvPr/>
        </p:nvSpPr>
        <p:spPr>
          <a:xfrm>
            <a:off x="9829800" y="2047875"/>
            <a:ext cx="5486400" cy="825207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lv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kumimoji="0" lang="en-US" sz="2400" i="0" u="none" strike="noStrike" kern="0" cap="none" spc="200" normalizeH="0" baseline="0">
                <a:solidFill>
                  <a:srgbClr val="000000"/>
                </a:solidFill>
                <a:latin typeface="한컴 백제 B"/>
                <a:ea typeface="한컴 백제 B"/>
                <a:cs typeface="SpoqaHanSans-Light"/>
              </a:rPr>
              <a:t>2023.06.08</a:t>
            </a:r>
            <a:endParaRPr kumimoji="0" lang="en-US" sz="2400" i="0" u="none" strike="noStrike" kern="0" cap="none" spc="200" normalizeH="0" baseline="0">
              <a:solidFill>
                <a:srgbClr val="000000"/>
              </a:solidFill>
              <a:latin typeface="한컴 백제 B"/>
              <a:ea typeface="한컴 백제 B"/>
              <a:cs typeface="SpoqaHanSans-Light"/>
            </a:endParaRPr>
          </a:p>
          <a:p>
            <a:pPr marL="0" lv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kumimoji="0" lang="en-US" altLang="ko-KR" sz="2400" i="0" u="none" strike="noStrike" kern="0" cap="none" spc="-100" normalizeH="0" baseline="0">
                <a:solidFill>
                  <a:srgbClr val="000000"/>
                </a:solidFill>
                <a:latin typeface="한컴 백제 B"/>
                <a:ea typeface="한컴 백제 B"/>
                <a:cs typeface="SpoqaHanSans-Regular"/>
              </a:rPr>
              <a:t> 대전광역시</a:t>
            </a:r>
            <a:r>
              <a:rPr kumimoji="0" lang="ko-KR" altLang="en-US" sz="2400" i="0" u="none" strike="noStrike" kern="0" cap="none" spc="-100" normalizeH="0" baseline="0">
                <a:solidFill>
                  <a:srgbClr val="000000"/>
                </a:solidFill>
                <a:latin typeface="한컴 백제 B"/>
                <a:ea typeface="한컴 백제 B"/>
                <a:cs typeface="SpoqaHanSans-Regular"/>
              </a:rPr>
              <a:t> </a:t>
            </a:r>
            <a:r>
              <a:rPr kumimoji="0" lang="en-US" altLang="ko-KR" sz="2400" i="0" u="none" strike="noStrike" kern="0" cap="none" spc="-100" normalizeH="0" baseline="0">
                <a:solidFill>
                  <a:srgbClr val="000000"/>
                </a:solidFill>
                <a:latin typeface="한컴 백제 B"/>
                <a:ea typeface="한컴 백제 B"/>
                <a:cs typeface="SpoqaHanSans-Regular"/>
              </a:rPr>
              <a:t>외국인주민 통합지원센터</a:t>
            </a:r>
            <a:endParaRPr kumimoji="0" lang="en-US" altLang="ko-KR" sz="2400" i="0" u="none" strike="noStrike" kern="0" cap="none" spc="-100" normalizeH="0" baseline="0">
              <a:solidFill>
                <a:srgbClr val="000000"/>
              </a:solidFill>
              <a:latin typeface="한컴 백제 B"/>
              <a:ea typeface="한컴 백제 B"/>
              <a:cs typeface="SpoqaHanSans-Regular"/>
            </a:endParaRPr>
          </a:p>
        </p:txBody>
      </p:sp>
      <p:grpSp>
        <p:nvGrpSpPr>
          <p:cNvPr id="1057" name="그룹 1002"/>
          <p:cNvGrpSpPr/>
          <p:nvPr/>
        </p:nvGrpSpPr>
        <p:grpSpPr>
          <a:xfrm rot="0">
            <a:off x="9829800" y="6667500"/>
            <a:ext cx="5533200" cy="3153994"/>
            <a:chOff x="-84436" y="3674647"/>
            <a:chExt cx="6352881" cy="5397194"/>
          </a:xfrm>
        </p:grpSpPr>
        <p:pic>
          <p:nvPicPr>
            <p:cNvPr id="1058" name="Object 7"/>
            <p:cNvPicPr>
              <a:picLocks noChangeAspect="1"/>
            </p:cNvPicPr>
            <p:nvPr/>
          </p:nvPicPr>
          <p:blipFill rotWithShape="1">
            <a:blip r:embed="rId5"/>
            <a:stretch>
              <a:fillRect/>
            </a:stretch>
          </p:blipFill>
          <p:spPr>
            <a:xfrm>
              <a:off x="-84436" y="3674647"/>
              <a:ext cx="6352881" cy="5397194"/>
            </a:xfrm>
            <a:prstGeom prst="rect">
              <a:avLst/>
            </a:prstGeom>
          </p:spPr>
        </p:pic>
      </p:grpSp>
      <p:grpSp>
        <p:nvGrpSpPr>
          <p:cNvPr id="1059" name="그룹 1003"/>
          <p:cNvGrpSpPr/>
          <p:nvPr/>
        </p:nvGrpSpPr>
        <p:grpSpPr>
          <a:xfrm rot="0">
            <a:off x="9829802" y="2904300"/>
            <a:ext cx="5533200" cy="3153599"/>
            <a:chOff x="9914280" y="3189785"/>
            <a:chExt cx="6352881" cy="5396520"/>
          </a:xfrm>
        </p:grpSpPr>
        <p:pic>
          <p:nvPicPr>
            <p:cNvPr id="1060" name="Object 10"/>
            <p:cNvPicPr>
              <a:picLocks noChangeAspect="1"/>
            </p:cNvPicPr>
            <p:nvPr/>
          </p:nvPicPr>
          <p:blipFill rotWithShape="1">
            <a:blip r:embed="rId6"/>
            <a:stretch>
              <a:fillRect/>
            </a:stretch>
          </p:blipFill>
          <p:spPr>
            <a:xfrm>
              <a:off x="9914280" y="3189785"/>
              <a:ext cx="6352881" cy="5396520"/>
            </a:xfrm>
            <a:prstGeom prst="rect">
              <a:avLst/>
            </a:prstGeom>
          </p:spPr>
        </p:pic>
      </p:grpSp>
      <p:cxnSp>
        <p:nvCxnSpPr>
          <p:cNvPr id="1065" name="직선 연결선 1064"/>
          <p:cNvCxnSpPr/>
          <p:nvPr/>
        </p:nvCxnSpPr>
        <p:spPr>
          <a:xfrm rot="16200000" flipH="1">
            <a:off x="5295900" y="6248400"/>
            <a:ext cx="7696200" cy="0"/>
          </a:xfrm>
          <a:prstGeom prst="line">
            <a:avLst/>
          </a:prstGeom>
          <a:ln>
            <a:solidFill>
              <a:srgbClr val="7a7cc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69" name="그림 1068"/>
          <p:cNvPicPr>
            <a:picLocks noChangeAspect="1"/>
          </p:cNvPicPr>
          <p:nvPr/>
        </p:nvPicPr>
        <p:blipFill rotWithShape="1">
          <a:blip r:embed="rId8">
            <a:extLst>
              <a:ext uri="783A4284-B454-46f5-B8C8-42B5039CE256">
                <hp:hncPhoto xmlns:hp="http://schemas.haansoft.com/office/presentation/8.0">
                  <hd:imgLayer xmlns:hd="http://schemas.haansoft.com/office/drawingml/8.0" r:embed="rId7">
                    <hd:imgEffect xmlns:hd="http://schemas.haansoft.com/office/drawingml/8.0">
                      <hd:artEffectSharpenSoften amount="-11000"/>
                    </hd:imgEffect>
                  </hd:imgLayer>
                </hp:hncPhoto>
              </a:ext>
            </a:extLst>
          </a:blip>
          <a:stretch>
            <a:fillRect/>
          </a:stretch>
        </p:blipFill>
        <p:spPr>
          <a:xfrm>
            <a:off x="16978948" y="324724"/>
            <a:ext cx="1004251" cy="1008776"/>
          </a:xfrm>
          <a:prstGeom prst="rect">
            <a:avLst/>
          </a:prstGeom>
        </p:spPr>
      </p:pic>
      <p:pic>
        <p:nvPicPr>
          <p:cNvPr id="1070" name="그림 1069"/>
          <p:cNvPicPr>
            <a:picLocks noChangeAspect="1"/>
          </p:cNvPicPr>
          <p:nvPr/>
        </p:nvPicPr>
        <p:blipFill rotWithShape="1">
          <a:blip r:embed="rId9"/>
          <a:stretch>
            <a:fillRect/>
          </a:stretch>
        </p:blipFill>
        <p:spPr>
          <a:xfrm>
            <a:off x="-152400" y="308359"/>
            <a:ext cx="2474949" cy="110134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7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 name="Slide 2">
    <p:bg>
      <p:bgPr shadeToTitle="0">
        <a:solidFill>
          <a:srgbClr val="d5e7fe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ject 3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1045537" y="2019300"/>
            <a:ext cx="16196926" cy="8305800"/>
          </a:xfrm>
          <a:prstGeom prst="rect">
            <a:avLst/>
          </a:prstGeom>
        </p:spPr>
      </p:pic>
      <p:sp>
        <p:nvSpPr>
          <p:cNvPr id="10" name="Object 10"/>
          <p:cNvSpPr txBox="1"/>
          <p:nvPr/>
        </p:nvSpPr>
        <p:spPr>
          <a:xfrm>
            <a:off x="2455339" y="404213"/>
            <a:ext cx="13377297" cy="1041682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lvl="0" algn="ctr">
              <a:lnSpc>
                <a:spcPct val="125000"/>
              </a:lnSpc>
              <a:defRPr/>
            </a:pPr>
            <a:r>
              <a:rPr lang="ko-KR" altLang="en-US" sz="5000" kern="0" spc="-100">
                <a:solidFill>
                  <a:srgbClr val="000000"/>
                </a:solidFill>
                <a:latin typeface="한컴 백제 B"/>
                <a:ea typeface="한컴 백제 B"/>
                <a:cs typeface="SpoqaHanSans-Regular"/>
              </a:rPr>
              <a:t>사회복지기관 방문</a:t>
            </a:r>
            <a:endParaRPr lang="en-US" altLang="ko-KR" sz="3000" kern="0" spc="-100">
              <a:solidFill>
                <a:srgbClr val="000000"/>
              </a:solidFill>
              <a:latin typeface="한컴 백제 B"/>
              <a:ea typeface="한컴 백제 B"/>
              <a:cs typeface="SpoqaHanSans-Regular"/>
            </a:endParaRPr>
          </a:p>
        </p:txBody>
      </p:sp>
      <p:sp>
        <p:nvSpPr>
          <p:cNvPr id="1035" name="Object 6"/>
          <p:cNvSpPr txBox="1"/>
          <p:nvPr/>
        </p:nvSpPr>
        <p:spPr>
          <a:xfrm>
            <a:off x="-1077194" y="2028559"/>
            <a:ext cx="7027507" cy="64389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lv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endParaRPr kumimoji="0" lang="en-US" sz="1800" b="0" i="0" u="none" strike="noStrike" kern="1200" cap="none" spc="0" normalizeH="0" baseline="0">
              <a:solidFill>
                <a:srgbClr val="3f340d"/>
              </a:solidFill>
              <a:latin typeface="한컴 윤고딕 240"/>
              <a:ea typeface="한컴 윤고딕 240"/>
            </a:endParaRPr>
          </a:p>
          <a:p>
            <a:pPr marL="0" lv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endParaRPr kumimoji="0" lang="en-US" sz="1800" b="0" i="0" u="none" strike="noStrike" kern="1200" cap="none" spc="0" normalizeH="0" baseline="0">
              <a:solidFill>
                <a:srgbClr val="3f340d"/>
              </a:solidFill>
              <a:latin typeface="한컴 윤고딕 240"/>
              <a:ea typeface="한컴 윤고딕 240"/>
            </a:endParaRPr>
          </a:p>
        </p:txBody>
      </p:sp>
      <p:sp>
        <p:nvSpPr>
          <p:cNvPr id="1041" name="Object 13"/>
          <p:cNvSpPr txBox="1"/>
          <p:nvPr/>
        </p:nvSpPr>
        <p:spPr>
          <a:xfrm>
            <a:off x="9292504" y="2211705"/>
            <a:ext cx="8486980" cy="367665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lv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endParaRPr kumimoji="0" lang="en-US" sz="1800" b="0" i="0" u="none" strike="noStrike" kern="1200" cap="none" spc="0" normalizeH="0" baseline="0">
              <a:solidFill>
                <a:srgbClr val="3f340d"/>
              </a:solidFill>
              <a:latin typeface="한컴 윤고딕 240"/>
              <a:ea typeface="한컴 윤고딕 240"/>
            </a:endParaRPr>
          </a:p>
        </p:txBody>
      </p:sp>
      <p:sp>
        <p:nvSpPr>
          <p:cNvPr id="1050" name="Object 6"/>
          <p:cNvSpPr txBox="1"/>
          <p:nvPr/>
        </p:nvSpPr>
        <p:spPr>
          <a:xfrm>
            <a:off x="2677154" y="2240280"/>
            <a:ext cx="6009645" cy="54864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lv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endParaRPr kumimoji="0" lang="en-US" sz="3000" b="0" i="0" u="none" strike="noStrike" kern="1200" cap="none" spc="0" normalizeH="0" baseline="0">
              <a:solidFill>
                <a:srgbClr val="000000"/>
              </a:solidFill>
              <a:latin typeface="한컴 백제 B"/>
              <a:ea typeface="한컴 백제 B"/>
            </a:endParaRPr>
          </a:p>
        </p:txBody>
      </p:sp>
      <p:sp>
        <p:nvSpPr>
          <p:cNvPr id="1061" name="Object 13"/>
          <p:cNvSpPr txBox="1"/>
          <p:nvPr/>
        </p:nvSpPr>
        <p:spPr>
          <a:xfrm>
            <a:off x="9829800" y="2043338"/>
            <a:ext cx="5486400" cy="830997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lv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kumimoji="0" lang="en-US" sz="2400" i="0" u="none" strike="noStrike" kern="0" cap="none" spc="200" normalizeH="0" baseline="0">
                <a:solidFill>
                  <a:srgbClr val="000000"/>
                </a:solidFill>
                <a:latin typeface="한컴 백제 B"/>
                <a:ea typeface="한컴 백제 B"/>
                <a:cs typeface="SpoqaHanSans-Light"/>
              </a:rPr>
              <a:t>2023.06.08</a:t>
            </a:r>
            <a:r>
              <a:rPr kumimoji="0" lang="en-US" altLang="ko-KR" sz="2400" i="0" u="none" strike="noStrike" kern="0" cap="none" spc="-100" normalizeH="0" baseline="0">
                <a:solidFill>
                  <a:srgbClr val="000000"/>
                </a:solidFill>
                <a:latin typeface="한컴 백제 B"/>
                <a:ea typeface="한컴 백제 B"/>
                <a:cs typeface="SpoqaHanSans-Regular"/>
              </a:rPr>
              <a:t> </a:t>
            </a:r>
            <a:endParaRPr kumimoji="0" lang="en-US" altLang="ko-KR" sz="2400" i="0" u="none" strike="noStrike" kern="0" cap="none" spc="-100" normalizeH="0" baseline="0">
              <a:solidFill>
                <a:srgbClr val="000000"/>
              </a:solidFill>
              <a:latin typeface="한컴 백제 B"/>
              <a:ea typeface="한컴 백제 B"/>
              <a:cs typeface="SpoqaHanSans-Regular"/>
            </a:endParaRPr>
          </a:p>
          <a:p>
            <a:pPr marL="0" lv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kumimoji="0" lang="en-US" altLang="ko-KR" sz="2400" i="0" u="none" strike="noStrike" kern="0" cap="none" spc="-100" normalizeH="0" baseline="0">
                <a:solidFill>
                  <a:srgbClr val="000000"/>
                </a:solidFill>
                <a:latin typeface="한컴 백제 B"/>
                <a:ea typeface="한컴 백제 B"/>
                <a:cs typeface="SpoqaHanSans-Regular"/>
              </a:rPr>
              <a:t>초록우산 어린이재단 대전종합사회복지관</a:t>
            </a:r>
            <a:endParaRPr kumimoji="0" lang="en-US" sz="2400" i="0" u="none" strike="noStrike" kern="1200" cap="none" spc="0" normalizeH="0" baseline="0">
              <a:solidFill>
                <a:srgbClr val="000000"/>
              </a:solidFill>
              <a:latin typeface="한컴 백제 B"/>
              <a:ea typeface="한컴 백제 B"/>
            </a:endParaRPr>
          </a:p>
        </p:txBody>
      </p:sp>
      <p:sp>
        <p:nvSpPr>
          <p:cNvPr id="1062" name="Object 6"/>
          <p:cNvSpPr txBox="1"/>
          <p:nvPr/>
        </p:nvSpPr>
        <p:spPr>
          <a:xfrm>
            <a:off x="2971800" y="2398587"/>
            <a:ext cx="5486400" cy="458913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lv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kumimoji="0" lang="en-US" sz="2400" i="0" u="none" strike="noStrike" kern="0" cap="none" spc="200" normalizeH="0" baseline="0">
                <a:solidFill>
                  <a:srgbClr val="000000"/>
                </a:solidFill>
                <a:latin typeface="한컴 백제 B"/>
                <a:ea typeface="한컴 백제 B"/>
                <a:cs typeface="SpoqaHanSans-Light"/>
              </a:rPr>
              <a:t>2023.06.08</a:t>
            </a:r>
            <a:r>
              <a:rPr kumimoji="0" lang="en-US" altLang="ko-KR" sz="2400" i="0" u="none" strike="noStrike" kern="0" cap="none" spc="-100" normalizeH="0" baseline="0">
                <a:solidFill>
                  <a:srgbClr val="000000"/>
                </a:solidFill>
                <a:latin typeface="한컴 백제 B"/>
                <a:ea typeface="한컴 백제 B"/>
                <a:cs typeface="함초롬바탕"/>
              </a:rPr>
              <a:t> 행복한우리복지관</a:t>
            </a:r>
            <a:endParaRPr kumimoji="0" lang="en-US" sz="2400" i="0" u="none" strike="noStrike" kern="1200" cap="none" spc="0" normalizeH="0" baseline="0">
              <a:solidFill>
                <a:srgbClr val="000000"/>
              </a:solidFill>
              <a:latin typeface="한컴 백제 B"/>
              <a:ea typeface="한컴 백제 B"/>
            </a:endParaRPr>
          </a:p>
        </p:txBody>
      </p:sp>
      <p:grpSp>
        <p:nvGrpSpPr>
          <p:cNvPr id="1063" name="그룹 1002"/>
          <p:cNvGrpSpPr/>
          <p:nvPr/>
        </p:nvGrpSpPr>
        <p:grpSpPr>
          <a:xfrm rot="0">
            <a:off x="2925000" y="2904300"/>
            <a:ext cx="5533200" cy="3153600"/>
            <a:chOff x="376130" y="2874398"/>
            <a:chExt cx="7324943" cy="6202758"/>
          </a:xfrm>
        </p:grpSpPr>
        <p:pic>
          <p:nvPicPr>
            <p:cNvPr id="1064" name="Object 7"/>
            <p:cNvPicPr>
              <a:picLocks noChangeAspect="1"/>
            </p:cNvPicPr>
            <p:nvPr/>
          </p:nvPicPr>
          <p:blipFill rotWithShape="1">
            <a:blip r:embed="rId3"/>
            <a:stretch>
              <a:fillRect/>
            </a:stretch>
          </p:blipFill>
          <p:spPr>
            <a:xfrm>
              <a:off x="376130" y="2874398"/>
              <a:ext cx="7324943" cy="6202758"/>
            </a:xfrm>
            <a:prstGeom prst="rect">
              <a:avLst/>
            </a:prstGeom>
          </p:spPr>
        </p:pic>
      </p:grpSp>
      <p:grpSp>
        <p:nvGrpSpPr>
          <p:cNvPr id="1065" name="그룹 1003"/>
          <p:cNvGrpSpPr>
            <a:grpSpLocks noChangeAspect="1"/>
          </p:cNvGrpSpPr>
          <p:nvPr/>
        </p:nvGrpSpPr>
        <p:grpSpPr>
          <a:xfrm rot="0">
            <a:off x="2925000" y="6667500"/>
            <a:ext cx="5533200" cy="3153994"/>
            <a:chOff x="10494997" y="2874398"/>
            <a:chExt cx="7464738" cy="6203533"/>
          </a:xfrm>
        </p:grpSpPr>
        <p:pic>
          <p:nvPicPr>
            <p:cNvPr id="1066" name="Object 10"/>
            <p:cNvPicPr>
              <a:picLocks noChangeAspect="1"/>
            </p:cNvPicPr>
            <p:nvPr/>
          </p:nvPicPr>
          <p:blipFill rotWithShape="1">
            <a:blip r:embed="rId4"/>
            <a:stretch>
              <a:fillRect/>
            </a:stretch>
          </p:blipFill>
          <p:spPr>
            <a:xfrm>
              <a:off x="10494997" y="2874398"/>
              <a:ext cx="7464738" cy="6203533"/>
            </a:xfrm>
            <a:prstGeom prst="rect">
              <a:avLst/>
            </a:prstGeom>
          </p:spPr>
        </p:pic>
      </p:grpSp>
      <p:pic>
        <p:nvPicPr>
          <p:cNvPr id="1067" name="Object 7"/>
          <p:cNvPicPr>
            <a:picLocks noChangeAspect="1"/>
          </p:cNvPicPr>
          <p:nvPr/>
        </p:nvPicPr>
        <p:blipFill rotWithShape="1">
          <a:blip r:embed="rId5"/>
          <a:stretch>
            <a:fillRect/>
          </a:stretch>
        </p:blipFill>
        <p:spPr>
          <a:xfrm>
            <a:off x="9829800" y="2904300"/>
            <a:ext cx="5533200" cy="3153600"/>
          </a:xfrm>
          <a:prstGeom prst="rect">
            <a:avLst/>
          </a:prstGeom>
        </p:spPr>
      </p:pic>
      <p:grpSp>
        <p:nvGrpSpPr>
          <p:cNvPr id="1068" name="그룹 1003"/>
          <p:cNvGrpSpPr>
            <a:grpSpLocks noChangeAspect="1"/>
          </p:cNvGrpSpPr>
          <p:nvPr/>
        </p:nvGrpSpPr>
        <p:grpSpPr>
          <a:xfrm rot="0">
            <a:off x="9829800" y="6667500"/>
            <a:ext cx="5533200" cy="3153600"/>
            <a:chOff x="9931123" y="597602"/>
            <a:chExt cx="6494466" cy="5396520"/>
          </a:xfrm>
        </p:grpSpPr>
        <p:pic>
          <p:nvPicPr>
            <p:cNvPr id="1069" name="Object 10"/>
            <p:cNvPicPr>
              <a:picLocks noChangeAspect="1"/>
            </p:cNvPicPr>
            <p:nvPr/>
          </p:nvPicPr>
          <p:blipFill rotWithShape="1">
            <a:blip r:embed="rId6"/>
            <a:stretch>
              <a:fillRect/>
            </a:stretch>
          </p:blipFill>
          <p:spPr>
            <a:xfrm>
              <a:off x="9931123" y="597602"/>
              <a:ext cx="6494466" cy="5396520"/>
            </a:xfrm>
            <a:prstGeom prst="rect">
              <a:avLst/>
            </a:prstGeom>
          </p:spPr>
        </p:pic>
      </p:grpSp>
      <p:cxnSp>
        <p:nvCxnSpPr>
          <p:cNvPr id="1074" name="직선 연결선 1073"/>
          <p:cNvCxnSpPr/>
          <p:nvPr/>
        </p:nvCxnSpPr>
        <p:spPr>
          <a:xfrm rot="16200000" flipH="1">
            <a:off x="5295900" y="6248400"/>
            <a:ext cx="7696200" cy="0"/>
          </a:xfrm>
          <a:prstGeom prst="line">
            <a:avLst/>
          </a:prstGeom>
          <a:ln>
            <a:solidFill>
              <a:srgbClr val="7a7cc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78" name="그림 1077"/>
          <p:cNvPicPr>
            <a:picLocks noChangeAspect="1"/>
          </p:cNvPicPr>
          <p:nvPr/>
        </p:nvPicPr>
        <p:blipFill rotWithShape="1">
          <a:blip r:embed="rId8">
            <a:extLst>
              <a:ext uri="783A4284-B454-46f5-B8C8-42B5039CE256">
                <hp:hncPhoto xmlns:hp="http://schemas.haansoft.com/office/presentation/8.0">
                  <hd:imgLayer xmlns:hd="http://schemas.haansoft.com/office/drawingml/8.0" r:embed="rId7">
                    <hd:imgEffect xmlns:hd="http://schemas.haansoft.com/office/drawingml/8.0">
                      <hd:artEffectSharpenSoften amount="-11000"/>
                    </hd:imgEffect>
                  </hd:imgLayer>
                </hp:hncPhoto>
              </a:ext>
            </a:extLst>
          </a:blip>
          <a:stretch>
            <a:fillRect/>
          </a:stretch>
        </p:blipFill>
        <p:spPr>
          <a:xfrm>
            <a:off x="16978948" y="324724"/>
            <a:ext cx="1004251" cy="1008776"/>
          </a:xfrm>
          <a:prstGeom prst="rect">
            <a:avLst/>
          </a:prstGeom>
        </p:spPr>
      </p:pic>
      <p:pic>
        <p:nvPicPr>
          <p:cNvPr id="1079" name="그림 1078"/>
          <p:cNvPicPr>
            <a:picLocks noChangeAspect="1"/>
          </p:cNvPicPr>
          <p:nvPr/>
        </p:nvPicPr>
        <p:blipFill rotWithShape="1">
          <a:blip r:embed="rId9"/>
          <a:stretch>
            <a:fillRect/>
          </a:stretch>
        </p:blipFill>
        <p:spPr>
          <a:xfrm>
            <a:off x="-152400" y="308359"/>
            <a:ext cx="2474949" cy="110134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8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 name="Slide 2">
    <p:bg>
      <p:bgPr shadeToTitle="0">
        <a:solidFill>
          <a:srgbClr val="d5e7fe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ject 3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1045537" y="2019300"/>
            <a:ext cx="16196926" cy="8305800"/>
          </a:xfrm>
          <a:prstGeom prst="rect">
            <a:avLst/>
          </a:prstGeom>
        </p:spPr>
      </p:pic>
      <p:sp>
        <p:nvSpPr>
          <p:cNvPr id="10" name="Object 10"/>
          <p:cNvSpPr txBox="1"/>
          <p:nvPr/>
        </p:nvSpPr>
        <p:spPr>
          <a:xfrm>
            <a:off x="2455340" y="404213"/>
            <a:ext cx="13377297" cy="1615087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lvl="0" algn="ctr">
              <a:lnSpc>
                <a:spcPct val="125000"/>
              </a:lnSpc>
              <a:defRPr/>
            </a:pPr>
            <a:r>
              <a:rPr lang="ko-KR" altLang="en-US" sz="5000" kern="0" spc="-100">
                <a:solidFill>
                  <a:srgbClr val="000000"/>
                </a:solidFill>
                <a:latin typeface="한컴 백제 B"/>
                <a:ea typeface="한컴 백제 B"/>
                <a:cs typeface="SpoqaHanSans-Regular"/>
              </a:rPr>
              <a:t>사회복지기관 방문</a:t>
            </a:r>
            <a:endParaRPr lang="ko-KR" altLang="en-US" sz="5000" kern="0" spc="-100">
              <a:solidFill>
                <a:srgbClr val="000000"/>
              </a:solidFill>
              <a:latin typeface="한컴 백제 B"/>
              <a:ea typeface="한컴 백제 B"/>
              <a:cs typeface="SpoqaHanSans-Regular"/>
            </a:endParaRPr>
          </a:p>
          <a:p>
            <a:pPr lvl="0" algn="ctr">
              <a:lnSpc>
                <a:spcPct val="125000"/>
              </a:lnSpc>
              <a:defRPr/>
            </a:pPr>
            <a:endParaRPr lang="en-US" altLang="ko-KR" sz="3000" kern="0" spc="-100">
              <a:solidFill>
                <a:srgbClr val="000000"/>
              </a:solidFill>
              <a:latin typeface="한컴 백제 B"/>
              <a:ea typeface="한컴 백제 B"/>
              <a:cs typeface="SpoqaHanSans-Regular"/>
            </a:endParaRPr>
          </a:p>
        </p:txBody>
      </p:sp>
      <p:sp>
        <p:nvSpPr>
          <p:cNvPr id="1035" name="Object 6"/>
          <p:cNvSpPr txBox="1"/>
          <p:nvPr/>
        </p:nvSpPr>
        <p:spPr>
          <a:xfrm>
            <a:off x="-1077194" y="2028559"/>
            <a:ext cx="7027507" cy="64389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lv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endParaRPr kumimoji="0" lang="en-US" sz="1800" b="0" i="0" u="none" strike="noStrike" kern="1200" cap="none" spc="0" normalizeH="0" baseline="0">
              <a:solidFill>
                <a:srgbClr val="3f340d"/>
              </a:solidFill>
              <a:latin typeface="한컴 윤고딕 240"/>
              <a:ea typeface="한컴 윤고딕 240"/>
            </a:endParaRPr>
          </a:p>
          <a:p>
            <a:pPr marL="0" lv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endParaRPr kumimoji="0" lang="en-US" sz="1800" b="0" i="0" u="none" strike="noStrike" kern="1200" cap="none" spc="0" normalizeH="0" baseline="0">
              <a:solidFill>
                <a:srgbClr val="3f340d"/>
              </a:solidFill>
              <a:latin typeface="한컴 윤고딕 240"/>
              <a:ea typeface="한컴 윤고딕 240"/>
            </a:endParaRPr>
          </a:p>
        </p:txBody>
      </p:sp>
      <p:sp>
        <p:nvSpPr>
          <p:cNvPr id="1041" name="Object 13"/>
          <p:cNvSpPr txBox="1"/>
          <p:nvPr/>
        </p:nvSpPr>
        <p:spPr>
          <a:xfrm>
            <a:off x="9292504" y="2211705"/>
            <a:ext cx="8486980" cy="367665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lv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endParaRPr kumimoji="0" lang="en-US" sz="1800" b="0" i="0" u="none" strike="noStrike" kern="1200" cap="none" spc="0" normalizeH="0" baseline="0">
              <a:solidFill>
                <a:srgbClr val="3f340d"/>
              </a:solidFill>
              <a:latin typeface="한컴 윤고딕 240"/>
              <a:ea typeface="한컴 윤고딕 240"/>
            </a:endParaRPr>
          </a:p>
        </p:txBody>
      </p:sp>
      <p:sp>
        <p:nvSpPr>
          <p:cNvPr id="1050" name="Object 6"/>
          <p:cNvSpPr txBox="1"/>
          <p:nvPr/>
        </p:nvSpPr>
        <p:spPr>
          <a:xfrm>
            <a:off x="2677154" y="2240280"/>
            <a:ext cx="6009645" cy="54864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lv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endParaRPr kumimoji="0" lang="en-US" sz="3000" b="0" i="0" u="none" strike="noStrike" kern="1200" cap="none" spc="0" normalizeH="0" baseline="0">
              <a:solidFill>
                <a:srgbClr val="000000"/>
              </a:solidFill>
              <a:latin typeface="한컴 백제 B"/>
              <a:ea typeface="한컴 백제 B"/>
            </a:endParaRPr>
          </a:p>
        </p:txBody>
      </p:sp>
      <p:sp>
        <p:nvSpPr>
          <p:cNvPr id="1071" name="Object 13"/>
          <p:cNvSpPr txBox="1"/>
          <p:nvPr/>
        </p:nvSpPr>
        <p:spPr>
          <a:xfrm>
            <a:off x="9829800" y="2043042"/>
            <a:ext cx="5486400" cy="830997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lv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kumimoji="0" lang="en-US" sz="2400" i="0" u="none" strike="noStrike" kern="0" cap="none" spc="200" normalizeH="0" baseline="0">
                <a:solidFill>
                  <a:srgbClr val="000000"/>
                </a:solidFill>
                <a:latin typeface="한컴 백제 B"/>
                <a:ea typeface="한컴 백제 B"/>
                <a:cs typeface="SpoqaHanSans-Light"/>
              </a:rPr>
              <a:t>2023.06.09</a:t>
            </a:r>
            <a:r>
              <a:rPr kumimoji="0" lang="en-US" altLang="ko-KR" sz="2400" i="0" u="none" strike="noStrike" kern="0" cap="none" spc="-100" normalizeH="0" baseline="0">
                <a:solidFill>
                  <a:srgbClr val="000000"/>
                </a:solidFill>
                <a:latin typeface="한컴 백제 B"/>
                <a:ea typeface="한컴 백제 B"/>
                <a:cs typeface="SpoqaHanSans-Regular"/>
              </a:rPr>
              <a:t> </a:t>
            </a:r>
            <a:endParaRPr kumimoji="0" lang="en-US" altLang="ko-KR" sz="2400" i="0" u="none" strike="noStrike" kern="0" cap="none" spc="-100" normalizeH="0" baseline="0">
              <a:solidFill>
                <a:srgbClr val="000000"/>
              </a:solidFill>
              <a:latin typeface="한컴 백제 B"/>
              <a:ea typeface="한컴 백제 B"/>
              <a:cs typeface="SpoqaHanSans-Regular"/>
            </a:endParaRPr>
          </a:p>
          <a:p>
            <a:pPr marL="0" lv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kumimoji="0" lang="en-US" altLang="ko-KR" sz="2400" i="0" u="none" strike="noStrike" kern="0" cap="none" spc="-100" normalizeH="0" baseline="0">
                <a:solidFill>
                  <a:srgbClr val="000000"/>
                </a:solidFill>
                <a:latin typeface="한컴 백제 B"/>
                <a:ea typeface="한컴 백제 B"/>
                <a:cs typeface="SpoqaHanSans-Regular"/>
              </a:rPr>
              <a:t>대전동구다문화가족지원센터</a:t>
            </a:r>
            <a:endParaRPr kumimoji="0" lang="en-US" altLang="ko-KR" sz="2400" i="0" u="none" strike="noStrike" kern="0" cap="none" spc="-100" normalizeH="0" baseline="0">
              <a:solidFill>
                <a:srgbClr val="000000"/>
              </a:solidFill>
              <a:latin typeface="한컴 백제 B"/>
              <a:ea typeface="한컴 백제 B"/>
              <a:cs typeface="SpoqaHanSans-Regular"/>
            </a:endParaRPr>
          </a:p>
        </p:txBody>
      </p:sp>
      <p:pic>
        <p:nvPicPr>
          <p:cNvPr id="1072" name="Object 7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9829800" y="6591300"/>
            <a:ext cx="5533200" cy="3153994"/>
          </a:xfrm>
          <a:prstGeom prst="rect">
            <a:avLst/>
          </a:prstGeom>
        </p:spPr>
      </p:pic>
      <p:pic>
        <p:nvPicPr>
          <p:cNvPr id="1073" name="Object 10"/>
          <p:cNvPicPr>
            <a:picLocks noChangeAspect="1"/>
          </p:cNvPicPr>
          <p:nvPr/>
        </p:nvPicPr>
        <p:blipFill rotWithShape="1">
          <a:blip r:embed="rId4"/>
          <a:stretch>
            <a:fillRect/>
          </a:stretch>
        </p:blipFill>
        <p:spPr>
          <a:xfrm>
            <a:off x="9829800" y="2903906"/>
            <a:ext cx="5533200" cy="3153994"/>
          </a:xfrm>
          <a:prstGeom prst="rect">
            <a:avLst/>
          </a:prstGeom>
        </p:spPr>
      </p:pic>
      <p:grpSp>
        <p:nvGrpSpPr>
          <p:cNvPr id="1076" name="그룹 1002"/>
          <p:cNvGrpSpPr/>
          <p:nvPr/>
        </p:nvGrpSpPr>
        <p:grpSpPr>
          <a:xfrm rot="0">
            <a:off x="2925000" y="2904300"/>
            <a:ext cx="5533200" cy="3153599"/>
            <a:chOff x="2052898" y="3217300"/>
            <a:chExt cx="6352881" cy="5396520"/>
          </a:xfrm>
        </p:grpSpPr>
        <p:pic>
          <p:nvPicPr>
            <p:cNvPr id="1077" name="Object 7"/>
            <p:cNvPicPr>
              <a:picLocks noChangeAspect="1"/>
            </p:cNvPicPr>
            <p:nvPr/>
          </p:nvPicPr>
          <p:blipFill rotWithShape="1">
            <a:blip r:embed="rId5"/>
            <a:stretch>
              <a:fillRect/>
            </a:stretch>
          </p:blipFill>
          <p:spPr>
            <a:xfrm>
              <a:off x="2052898" y="3217300"/>
              <a:ext cx="6352881" cy="5396520"/>
            </a:xfrm>
            <a:prstGeom prst="rect">
              <a:avLst/>
            </a:prstGeom>
          </p:spPr>
        </p:pic>
      </p:grpSp>
      <p:grpSp>
        <p:nvGrpSpPr>
          <p:cNvPr id="1078" name="그룹 1003"/>
          <p:cNvGrpSpPr/>
          <p:nvPr/>
        </p:nvGrpSpPr>
        <p:grpSpPr>
          <a:xfrm rot="0">
            <a:off x="2925000" y="6591300"/>
            <a:ext cx="5533200" cy="3153599"/>
            <a:chOff x="12092681" y="3727090"/>
            <a:chExt cx="6352881" cy="5396520"/>
          </a:xfrm>
        </p:grpSpPr>
        <p:pic>
          <p:nvPicPr>
            <p:cNvPr id="1079" name="Object 10"/>
            <p:cNvPicPr>
              <a:picLocks noChangeAspect="1"/>
            </p:cNvPicPr>
            <p:nvPr/>
          </p:nvPicPr>
          <p:blipFill rotWithShape="1">
            <a:blip r:embed="rId6"/>
            <a:stretch>
              <a:fillRect/>
            </a:stretch>
          </p:blipFill>
          <p:spPr>
            <a:xfrm>
              <a:off x="12092681" y="3727090"/>
              <a:ext cx="6352881" cy="5396520"/>
            </a:xfrm>
            <a:prstGeom prst="rect">
              <a:avLst/>
            </a:prstGeom>
          </p:spPr>
        </p:pic>
      </p:grpSp>
      <p:cxnSp>
        <p:nvCxnSpPr>
          <p:cNvPr id="1084" name="직선 연결선 1083"/>
          <p:cNvCxnSpPr/>
          <p:nvPr/>
        </p:nvCxnSpPr>
        <p:spPr>
          <a:xfrm rot="16200000" flipH="1">
            <a:off x="5295900" y="6248400"/>
            <a:ext cx="7696200" cy="0"/>
          </a:xfrm>
          <a:prstGeom prst="line">
            <a:avLst/>
          </a:prstGeom>
          <a:ln>
            <a:solidFill>
              <a:srgbClr val="7a7cc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85" name="Object 13"/>
          <p:cNvSpPr txBox="1"/>
          <p:nvPr/>
        </p:nvSpPr>
        <p:spPr>
          <a:xfrm>
            <a:off x="2971800" y="2059305"/>
            <a:ext cx="5486400" cy="826770"/>
          </a:xfrm>
          <a:prstGeom prst="rect">
            <a:avLst/>
          </a:prstGeom>
          <a:noFill/>
        </p:spPr>
        <p:txBody>
          <a:bodyPr wrap="square" anchor="ctr">
            <a:spAutoFit/>
          </a:bodyPr>
          <a:p>
            <a:pPr marL="0" lv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xmlns:mc="http://schemas.openxmlformats.org/markup-compatibility/2006" xmlns:hp="http://schemas.haansoft.com/office/presentation/8.0" kumimoji="0" lang="en-US" sz="2400" b="0" i="0" u="none" strike="noStrike" kern="0" cap="none" spc="200" normalizeH="0" baseline="0" mc:Ignorable="hp" hp:hslEmbossed="0">
                <a:solidFill>
                  <a:srgbClr val="000000"/>
                </a:solidFill>
                <a:latin typeface="한컴 백제 B"/>
                <a:ea typeface="한컴 백제 B"/>
                <a:cs typeface="SpoqaHanSans-Light"/>
              </a:rPr>
              <a:t>2023.06.09</a:t>
            </a:r>
            <a:r>
              <a:rPr xmlns:mc="http://schemas.openxmlformats.org/markup-compatibility/2006" xmlns:hp="http://schemas.haansoft.com/office/presentation/8.0" kumimoji="0" lang="en-US" altLang="ko-KR" sz="2400" b="0" i="0" u="none" strike="noStrike" kern="0" cap="none" spc="-100" normalizeH="0" baseline="0" mc:Ignorable="hp" hp:hslEmbossed="0">
                <a:solidFill>
                  <a:srgbClr val="000000"/>
                </a:solidFill>
                <a:latin typeface="한컴 백제 B"/>
                <a:ea typeface="한컴 백제 B"/>
                <a:cs typeface="SpoqaHanSans-Regular"/>
              </a:rPr>
              <a:t> </a:t>
            </a:r>
            <a:endParaRPr xmlns:mc="http://schemas.openxmlformats.org/markup-compatibility/2006" xmlns:hp="http://schemas.haansoft.com/office/presentation/8.0" kumimoji="0" lang="en-US" altLang="ko-KR" sz="2400" b="0" i="0" u="none" strike="noStrike" kern="0" cap="none" spc="-100" normalizeH="0" baseline="0" mc:Ignorable="hp" hp:hslEmbossed="0">
              <a:solidFill>
                <a:srgbClr val="000000"/>
              </a:solidFill>
              <a:latin typeface="한컴 백제 B"/>
              <a:ea typeface="한컴 백제 B"/>
              <a:cs typeface="SpoqaHanSans-Regular"/>
            </a:endParaRPr>
          </a:p>
          <a:p>
            <a:pPr marL="0" lv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xmlns:mc="http://schemas.openxmlformats.org/markup-compatibility/2006" xmlns:hp="http://schemas.haansoft.com/office/presentation/8.0" kumimoji="0" lang="ko-KR" altLang="en-US" sz="2400" b="0" i="0" u="none" strike="noStrike" kern="0" cap="none" spc="-100" normalizeH="0" baseline="0" mc:Ignorable="hp" hp:hslEmbossed="0">
                <a:solidFill>
                  <a:srgbClr val="000000"/>
                </a:solidFill>
                <a:latin typeface="한컴 백제 B"/>
                <a:ea typeface="한컴 백제 B"/>
                <a:cs typeface="SpoqaHanSans-Regular"/>
              </a:rPr>
              <a:t>국민건강보험공단 대전세종충정지역본부</a:t>
            </a:r>
            <a:endParaRPr xmlns:mc="http://schemas.openxmlformats.org/markup-compatibility/2006" xmlns:hp="http://schemas.haansoft.com/office/presentation/8.0" kumimoji="0" lang="ko-KR" altLang="en-US" sz="2400" b="0" i="0" u="none" strike="noStrike" kern="0" cap="none" spc="-100" normalizeH="0" baseline="0" mc:Ignorable="hp" hp:hslEmbossed="0">
              <a:solidFill>
                <a:srgbClr val="000000"/>
              </a:solidFill>
              <a:latin typeface="한컴 백제 B"/>
              <a:ea typeface="한컴 백제 B"/>
              <a:cs typeface="SpoqaHanSans-Regular"/>
            </a:endParaRPr>
          </a:p>
        </p:txBody>
      </p:sp>
      <p:pic>
        <p:nvPicPr>
          <p:cNvPr id="1089" name="그림 1088"/>
          <p:cNvPicPr>
            <a:picLocks noChangeAspect="1"/>
          </p:cNvPicPr>
          <p:nvPr/>
        </p:nvPicPr>
        <p:blipFill rotWithShape="1">
          <a:blip r:embed="rId8">
            <a:extLst>
              <a:ext uri="783A4284-B454-46f5-B8C8-42B5039CE256">
                <hp:hncPhoto xmlns:hp="http://schemas.haansoft.com/office/presentation/8.0">
                  <hd:imgLayer xmlns:hd="http://schemas.haansoft.com/office/drawingml/8.0" r:embed="rId7">
                    <hd:imgEffect xmlns:hd="http://schemas.haansoft.com/office/drawingml/8.0">
                      <hd:artEffectSharpenSoften amount="-11000"/>
                    </hd:imgEffect>
                  </hd:imgLayer>
                </hp:hncPhoto>
              </a:ext>
            </a:extLst>
          </a:blip>
          <a:stretch>
            <a:fillRect/>
          </a:stretch>
        </p:blipFill>
        <p:spPr>
          <a:xfrm>
            <a:off x="16978948" y="324724"/>
            <a:ext cx="1004251" cy="1008776"/>
          </a:xfrm>
          <a:prstGeom prst="rect">
            <a:avLst/>
          </a:prstGeom>
        </p:spPr>
      </p:pic>
      <p:pic>
        <p:nvPicPr>
          <p:cNvPr id="1090" name="그림 1089"/>
          <p:cNvPicPr>
            <a:picLocks noChangeAspect="1"/>
          </p:cNvPicPr>
          <p:nvPr/>
        </p:nvPicPr>
        <p:blipFill rotWithShape="1">
          <a:blip r:embed="rId9"/>
          <a:stretch>
            <a:fillRect/>
          </a:stretch>
        </p:blipFill>
        <p:spPr>
          <a:xfrm>
            <a:off x="-152400" y="308359"/>
            <a:ext cx="2474949" cy="110134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9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 name="Slide 2">
    <p:bg>
      <p:bgPr shadeToTitle="0">
        <a:solidFill>
          <a:srgbClr val="d5e7fe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ject 3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1045537" y="2019300"/>
            <a:ext cx="16196926" cy="8305800"/>
          </a:xfrm>
          <a:prstGeom prst="rect">
            <a:avLst/>
          </a:prstGeom>
        </p:spPr>
      </p:pic>
      <p:sp>
        <p:nvSpPr>
          <p:cNvPr id="10" name="Object 10"/>
          <p:cNvSpPr txBox="1"/>
          <p:nvPr/>
        </p:nvSpPr>
        <p:spPr>
          <a:xfrm>
            <a:off x="2455339" y="404213"/>
            <a:ext cx="13377297" cy="1041682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lvl="0" algn="ctr">
              <a:lnSpc>
                <a:spcPct val="125000"/>
              </a:lnSpc>
              <a:defRPr/>
            </a:pPr>
            <a:r>
              <a:rPr lang="ko-KR" altLang="en-US" sz="5000" kern="0" spc="-100">
                <a:solidFill>
                  <a:srgbClr val="000000"/>
                </a:solidFill>
                <a:latin typeface="한컴 백제 B"/>
                <a:ea typeface="한컴 백제 B"/>
                <a:cs typeface="SpoqaHanSans-Regular"/>
              </a:rPr>
              <a:t>사회복지기관 방문</a:t>
            </a:r>
            <a:endParaRPr lang="en-US" altLang="ko-KR" sz="3000" kern="0" spc="-100">
              <a:solidFill>
                <a:srgbClr val="000000"/>
              </a:solidFill>
              <a:latin typeface="한컴 백제 B"/>
              <a:ea typeface="한컴 백제 B"/>
              <a:cs typeface="SpoqaHanSans-Regular"/>
            </a:endParaRPr>
          </a:p>
        </p:txBody>
      </p:sp>
      <p:pic>
        <p:nvPicPr>
          <p:cNvPr id="1042" name="Object 9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2925000" y="2904300"/>
            <a:ext cx="5533200" cy="3153600"/>
          </a:xfrm>
          <a:prstGeom prst="rect">
            <a:avLst/>
          </a:prstGeom>
        </p:spPr>
      </p:pic>
      <p:pic>
        <p:nvPicPr>
          <p:cNvPr id="1044" name="Object 12"/>
          <p:cNvPicPr>
            <a:picLocks noChangeAspect="1"/>
          </p:cNvPicPr>
          <p:nvPr/>
        </p:nvPicPr>
        <p:blipFill rotWithShape="1">
          <a:blip r:embed="rId4"/>
          <a:stretch>
            <a:fillRect/>
          </a:stretch>
        </p:blipFill>
        <p:spPr>
          <a:xfrm>
            <a:off x="2925000" y="6732271"/>
            <a:ext cx="5533200" cy="3153600"/>
          </a:xfrm>
          <a:prstGeom prst="rect">
            <a:avLst/>
          </a:prstGeom>
        </p:spPr>
      </p:pic>
      <p:sp>
        <p:nvSpPr>
          <p:cNvPr id="1047" name="Object 13"/>
          <p:cNvSpPr txBox="1"/>
          <p:nvPr/>
        </p:nvSpPr>
        <p:spPr>
          <a:xfrm>
            <a:off x="9829798" y="2402205"/>
            <a:ext cx="5486402" cy="455295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lv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kumimoji="0" lang="en-US" sz="2400" i="0" u="none" strike="noStrike" kern="0" cap="none" spc="200" normalizeH="0" baseline="0">
                <a:solidFill>
                  <a:srgbClr val="000000"/>
                </a:solidFill>
                <a:latin typeface="한컴 백제 B"/>
                <a:ea typeface="한컴 백제 B"/>
                <a:cs typeface="SpoqaHanSans-Light"/>
              </a:rPr>
              <a:t>2023.06.13</a:t>
            </a:r>
            <a:r>
              <a:rPr kumimoji="0" lang="en-US" altLang="ko-KR" sz="2400" i="0" u="none" strike="noStrike" kern="0" cap="none" spc="-100" normalizeH="0" baseline="0">
                <a:solidFill>
                  <a:srgbClr val="000000"/>
                </a:solidFill>
                <a:latin typeface="한컴 백제 B"/>
                <a:ea typeface="한컴 백제 B"/>
                <a:cs typeface="SpoqaHanSans-Regular"/>
              </a:rPr>
              <a:t> 여명실버케어센터</a:t>
            </a:r>
            <a:endParaRPr kumimoji="0" lang="en-US" sz="2400" i="0" u="none" strike="noStrike" kern="1200" cap="none" spc="0" normalizeH="0" baseline="0">
              <a:solidFill>
                <a:srgbClr val="000000"/>
              </a:solidFill>
              <a:latin typeface="한컴 백제 B"/>
              <a:ea typeface="한컴 백제 B"/>
            </a:endParaRPr>
          </a:p>
        </p:txBody>
      </p:sp>
      <p:sp>
        <p:nvSpPr>
          <p:cNvPr id="1048" name="Object 15"/>
          <p:cNvSpPr txBox="1"/>
          <p:nvPr/>
        </p:nvSpPr>
        <p:spPr>
          <a:xfrm>
            <a:off x="9829800" y="6210300"/>
            <a:ext cx="5486400" cy="456698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lv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kumimoji="0" lang="en-US" sz="2400" i="0" u="none" strike="noStrike" kern="0" cap="none" spc="200" normalizeH="0" baseline="0">
                <a:solidFill>
                  <a:srgbClr val="000000"/>
                </a:solidFill>
                <a:latin typeface="한컴 백제 B"/>
                <a:ea typeface="한컴 백제 B"/>
                <a:cs typeface="SpoqaHanSans-Light"/>
              </a:rPr>
              <a:t>2023.06.13 </a:t>
            </a:r>
            <a:r>
              <a:rPr kumimoji="0" lang="en-US" altLang="ko-KR" sz="2400" i="0" u="none" strike="noStrike" kern="0" cap="none" spc="-100" normalizeH="0" baseline="0">
                <a:solidFill>
                  <a:srgbClr val="000000"/>
                </a:solidFill>
                <a:latin typeface="한컴 백제 B"/>
                <a:ea typeface="한컴 백제 B"/>
                <a:cs typeface="SpoqaHanSans-Regular"/>
              </a:rPr>
              <a:t>여명실버케어센터</a:t>
            </a:r>
            <a:endParaRPr kumimoji="0" lang="en-US" sz="2400" i="0" u="none" strike="noStrike" kern="1200" cap="none" spc="0" normalizeH="0" baseline="0">
              <a:solidFill>
                <a:srgbClr val="000000"/>
              </a:solidFill>
              <a:latin typeface="한컴 백제 B"/>
              <a:ea typeface="한컴 백제 B"/>
            </a:endParaRPr>
          </a:p>
        </p:txBody>
      </p:sp>
      <p:grpSp>
        <p:nvGrpSpPr>
          <p:cNvPr id="1049" name="그룹 1002"/>
          <p:cNvGrpSpPr/>
          <p:nvPr/>
        </p:nvGrpSpPr>
        <p:grpSpPr>
          <a:xfrm rot="0">
            <a:off x="9829800" y="6732271"/>
            <a:ext cx="5533200" cy="3153600"/>
            <a:chOff x="-160661" y="3671605"/>
            <a:chExt cx="6349365" cy="5366389"/>
          </a:xfrm>
        </p:grpSpPr>
        <p:pic>
          <p:nvPicPr>
            <p:cNvPr id="1050" name="Object 7"/>
            <p:cNvPicPr>
              <a:picLocks noChangeAspect="1"/>
            </p:cNvPicPr>
            <p:nvPr/>
          </p:nvPicPr>
          <p:blipFill rotWithShape="1">
            <a:blip r:embed="rId5"/>
            <a:stretch>
              <a:fillRect/>
            </a:stretch>
          </p:blipFill>
          <p:spPr>
            <a:xfrm>
              <a:off x="-160661" y="3671605"/>
              <a:ext cx="6349365" cy="5366389"/>
            </a:xfrm>
            <a:prstGeom prst="rect">
              <a:avLst/>
            </a:prstGeom>
          </p:spPr>
        </p:pic>
      </p:grpSp>
      <p:grpSp>
        <p:nvGrpSpPr>
          <p:cNvPr id="1051" name="그룹 1003"/>
          <p:cNvGrpSpPr/>
          <p:nvPr/>
        </p:nvGrpSpPr>
        <p:grpSpPr>
          <a:xfrm rot="0">
            <a:off x="9829800" y="2904300"/>
            <a:ext cx="5533200" cy="3153600"/>
            <a:chOff x="9936783" y="3881532"/>
            <a:chExt cx="6361356" cy="5390084"/>
          </a:xfrm>
        </p:grpSpPr>
        <p:pic>
          <p:nvPicPr>
            <p:cNvPr id="1052" name="Object 10"/>
            <p:cNvPicPr>
              <a:picLocks noChangeAspect="1"/>
            </p:cNvPicPr>
            <p:nvPr/>
          </p:nvPicPr>
          <p:blipFill rotWithShape="1">
            <a:blip r:embed="rId6"/>
            <a:stretch>
              <a:fillRect/>
            </a:stretch>
          </p:blipFill>
          <p:spPr>
            <a:xfrm>
              <a:off x="9936783" y="3881532"/>
              <a:ext cx="6361356" cy="5390084"/>
            </a:xfrm>
            <a:prstGeom prst="rect">
              <a:avLst/>
            </a:prstGeom>
          </p:spPr>
        </p:pic>
      </p:grpSp>
      <p:pic>
        <p:nvPicPr>
          <p:cNvPr id="1062" name="그림 1061"/>
          <p:cNvPicPr>
            <a:picLocks noChangeAspect="1"/>
          </p:cNvPicPr>
          <p:nvPr/>
        </p:nvPicPr>
        <p:blipFill rotWithShape="1">
          <a:blip r:embed="rId8">
            <a:extLst>
              <a:ext uri="783A4284-B454-46f5-B8C8-42B5039CE256">
                <hp:hncPhoto xmlns:hp="http://schemas.haansoft.com/office/presentation/8.0">
                  <hd:imgLayer xmlns:hd="http://schemas.haansoft.com/office/drawingml/8.0" r:embed="rId7">
                    <hd:imgEffect xmlns:hd="http://schemas.haansoft.com/office/drawingml/8.0">
                      <hd:artEffectSharpenSoften amount="-11000"/>
                    </hd:imgEffect>
                  </hd:imgLayer>
                </hp:hncPhoto>
              </a:ext>
            </a:extLst>
          </a:blip>
          <a:stretch>
            <a:fillRect/>
          </a:stretch>
        </p:blipFill>
        <p:spPr>
          <a:xfrm>
            <a:off x="16978948" y="324724"/>
            <a:ext cx="1004251" cy="1008776"/>
          </a:xfrm>
          <a:prstGeom prst="rect">
            <a:avLst/>
          </a:prstGeom>
        </p:spPr>
      </p:pic>
      <p:pic>
        <p:nvPicPr>
          <p:cNvPr id="1064" name="그림 1063"/>
          <p:cNvPicPr>
            <a:picLocks noChangeAspect="1"/>
          </p:cNvPicPr>
          <p:nvPr/>
        </p:nvPicPr>
        <p:blipFill rotWithShape="1">
          <a:blip r:embed="rId9"/>
          <a:stretch>
            <a:fillRect/>
          </a:stretch>
        </p:blipFill>
        <p:spPr>
          <a:xfrm>
            <a:off x="-152400" y="308359"/>
            <a:ext cx="2474949" cy="1101340"/>
          </a:xfrm>
          <a:prstGeom prst="rect">
            <a:avLst/>
          </a:prstGeom>
        </p:spPr>
      </p:pic>
      <p:sp>
        <p:nvSpPr>
          <p:cNvPr id="1065" name="Object 13"/>
          <p:cNvSpPr txBox="1"/>
          <p:nvPr/>
        </p:nvSpPr>
        <p:spPr>
          <a:xfrm>
            <a:off x="2971798" y="2400300"/>
            <a:ext cx="5486402" cy="455295"/>
          </a:xfrm>
          <a:prstGeom prst="rect">
            <a:avLst/>
          </a:prstGeom>
          <a:noFill/>
        </p:spPr>
        <p:txBody>
          <a:bodyPr wrap="square" anchor="ctr">
            <a:spAutoFit/>
          </a:bodyPr>
          <a:p>
            <a:pPr marL="0" lv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xmlns:mc="http://schemas.openxmlformats.org/markup-compatibility/2006" xmlns:hp="http://schemas.haansoft.com/office/presentation/8.0" kumimoji="0" lang="en-US" sz="2400" b="0" i="0" u="none" strike="noStrike" kern="0" cap="none" spc="200" normalizeH="0" baseline="0" mc:Ignorable="hp" hp:hslEmbossed="0">
                <a:solidFill>
                  <a:srgbClr val="000000"/>
                </a:solidFill>
                <a:latin typeface="한컴 백제 B"/>
                <a:ea typeface="한컴 백제 B"/>
                <a:cs typeface="SpoqaHanSans-Light"/>
              </a:rPr>
              <a:t>2023.06.1</a:t>
            </a:r>
            <a:r>
              <a:rPr xmlns:mc="http://schemas.openxmlformats.org/markup-compatibility/2006" xmlns:hp="http://schemas.haansoft.com/office/presentation/8.0" kumimoji="0" lang="en-US" altLang="ko-KR" sz="2400" b="0" i="0" u="none" strike="noStrike" kern="0" cap="none" spc="-100" normalizeH="0" baseline="0" mc:Ignorable="hp" hp:hslEmbossed="0">
                <a:solidFill>
                  <a:srgbClr val="000000"/>
                </a:solidFill>
                <a:latin typeface="한컴 백제 B"/>
                <a:ea typeface="한컴 백제 B"/>
                <a:cs typeface="SpoqaHanSans-Regular"/>
              </a:rPr>
              <a:t>2</a:t>
            </a:r>
            <a:r>
              <a:rPr xmlns:mc="http://schemas.openxmlformats.org/markup-compatibility/2006" xmlns:hp="http://schemas.haansoft.com/office/presentation/8.0" kumimoji="0" lang="ko-KR" altLang="en-US" sz="2400" b="0" i="0" u="none" strike="noStrike" kern="0" cap="none" spc="-100" normalizeH="0" baseline="0" mc:Ignorable="hp" hp:hslEmbossed="0">
                <a:solidFill>
                  <a:srgbClr val="000000"/>
                </a:solidFill>
                <a:latin typeface="한컴 백제 B"/>
                <a:ea typeface="한컴 백제 B"/>
                <a:cs typeface="SpoqaHanSans-Regular"/>
              </a:rPr>
              <a:t> 동구행복한어르신복지관</a:t>
            </a:r>
            <a:endParaRPr xmlns:mc="http://schemas.openxmlformats.org/markup-compatibility/2006" xmlns:hp="http://schemas.haansoft.com/office/presentation/8.0" kumimoji="0" lang="ko-KR" altLang="en-US" sz="2400" b="0" i="0" u="none" strike="noStrike" kern="0" cap="none" spc="-100" normalizeH="0" baseline="0" mc:Ignorable="hp" hp:hslEmbossed="0">
              <a:solidFill>
                <a:srgbClr val="000000"/>
              </a:solidFill>
              <a:latin typeface="한컴 백제 B"/>
              <a:ea typeface="한컴 백제 B"/>
              <a:cs typeface="SpoqaHanSans-Regular"/>
            </a:endParaRPr>
          </a:p>
        </p:txBody>
      </p:sp>
      <p:sp>
        <p:nvSpPr>
          <p:cNvPr id="1066" name="Object 13"/>
          <p:cNvSpPr txBox="1"/>
          <p:nvPr/>
        </p:nvSpPr>
        <p:spPr>
          <a:xfrm>
            <a:off x="2971800" y="6210300"/>
            <a:ext cx="5486402" cy="455295"/>
          </a:xfrm>
          <a:prstGeom prst="rect">
            <a:avLst/>
          </a:prstGeom>
          <a:noFill/>
        </p:spPr>
        <p:txBody>
          <a:bodyPr wrap="square" anchor="ctr">
            <a:spAutoFit/>
          </a:bodyPr>
          <a:p>
            <a:pPr marL="0" lv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xmlns:mc="http://schemas.openxmlformats.org/markup-compatibility/2006" xmlns:hp="http://schemas.haansoft.com/office/presentation/8.0" kumimoji="0" lang="en-US" sz="2400" b="0" i="0" u="none" strike="noStrike" kern="0" cap="none" spc="200" normalizeH="0" baseline="0" mc:Ignorable="hp" hp:hslEmbossed="0">
                <a:solidFill>
                  <a:srgbClr val="000000"/>
                </a:solidFill>
                <a:latin typeface="한컴 백제 B"/>
                <a:ea typeface="한컴 백제 B"/>
                <a:cs typeface="SpoqaHanSans-Light"/>
              </a:rPr>
              <a:t>2023.06.1</a:t>
            </a:r>
            <a:r>
              <a:rPr xmlns:mc="http://schemas.openxmlformats.org/markup-compatibility/2006" xmlns:hp="http://schemas.haansoft.com/office/presentation/8.0" kumimoji="0" lang="en-US" altLang="ko-KR" sz="2400" b="0" i="0" u="none" strike="noStrike" kern="0" cap="none" spc="-100" normalizeH="0" baseline="0" mc:Ignorable="hp" hp:hslEmbossed="0">
                <a:solidFill>
                  <a:srgbClr val="000000"/>
                </a:solidFill>
                <a:latin typeface="한컴 백제 B"/>
                <a:ea typeface="한컴 백제 B"/>
                <a:cs typeface="SpoqaHanSans-Regular"/>
              </a:rPr>
              <a:t>2</a:t>
            </a:r>
            <a:r>
              <a:rPr xmlns:mc="http://schemas.openxmlformats.org/markup-compatibility/2006" xmlns:hp="http://schemas.haansoft.com/office/presentation/8.0" kumimoji="0" lang="ko-KR" altLang="en-US" sz="2400" b="0" i="0" u="none" strike="noStrike" kern="0" cap="none" spc="-100" normalizeH="0" baseline="0" mc:Ignorable="hp" hp:hslEmbossed="0">
                <a:solidFill>
                  <a:srgbClr val="000000"/>
                </a:solidFill>
                <a:latin typeface="한컴 백제 B"/>
                <a:ea typeface="한컴 백제 B"/>
                <a:cs typeface="SpoqaHanSans-Regular"/>
              </a:rPr>
              <a:t> 대전 청소년위캔센터</a:t>
            </a:r>
            <a:endParaRPr xmlns:mc="http://schemas.openxmlformats.org/markup-compatibility/2006" xmlns:hp="http://schemas.haansoft.com/office/presentation/8.0" kumimoji="0" lang="ko-KR" altLang="en-US" sz="2400" b="0" i="0" u="none" strike="noStrike" kern="0" cap="none" spc="-100" normalizeH="0" baseline="0" mc:Ignorable="hp" hp:hslEmbossed="0">
              <a:solidFill>
                <a:srgbClr val="000000"/>
              </a:solidFill>
              <a:latin typeface="한컴 백제 B"/>
              <a:ea typeface="한컴 백제 B"/>
              <a:cs typeface="SpoqaHanSans-Regular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10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 name="Slide 2">
    <p:bg>
      <p:bgPr shadeToTitle="0">
        <a:solidFill>
          <a:srgbClr val="d5e7fe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ject 3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1045537" y="2019300"/>
            <a:ext cx="16196926" cy="8305800"/>
          </a:xfrm>
          <a:prstGeom prst="rect">
            <a:avLst/>
          </a:prstGeom>
        </p:spPr>
      </p:pic>
      <p:sp>
        <p:nvSpPr>
          <p:cNvPr id="10" name="Object 10"/>
          <p:cNvSpPr txBox="1"/>
          <p:nvPr/>
        </p:nvSpPr>
        <p:spPr>
          <a:xfrm>
            <a:off x="2455340" y="404213"/>
            <a:ext cx="13377297" cy="1615087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lvl="0" algn="ctr">
              <a:lnSpc>
                <a:spcPct val="125000"/>
              </a:lnSpc>
              <a:defRPr/>
            </a:pPr>
            <a:r>
              <a:rPr lang="ko-KR" altLang="en-US" sz="5000" kern="0" spc="-100">
                <a:solidFill>
                  <a:srgbClr val="000000"/>
                </a:solidFill>
                <a:latin typeface="한컴 백제 B"/>
                <a:ea typeface="한컴 백제 B"/>
                <a:cs typeface="SpoqaHanSans-Regular"/>
              </a:rPr>
              <a:t>국제 학술 교류 </a:t>
            </a:r>
            <a:r>
              <a:rPr lang="en-US" altLang="ko-KR" sz="5000" kern="0" spc="-100">
                <a:solidFill>
                  <a:srgbClr val="000000"/>
                </a:solidFill>
                <a:latin typeface="한컴 백제 B"/>
                <a:ea typeface="한컴 백제 B"/>
                <a:cs typeface="SpoqaHanSans-Regular"/>
              </a:rPr>
              <a:t>-</a:t>
            </a:r>
            <a:r>
              <a:rPr lang="ko-KR" altLang="en-US" sz="5000" kern="0" spc="-100">
                <a:solidFill>
                  <a:srgbClr val="000000"/>
                </a:solidFill>
                <a:latin typeface="한컴 백제 B"/>
                <a:ea typeface="한컴 백제 B"/>
                <a:cs typeface="SpoqaHanSans-Regular"/>
              </a:rPr>
              <a:t> 미국의 사회복지에 대하여</a:t>
            </a:r>
            <a:endParaRPr lang="ja-JP" altLang="en-US" sz="5000" kern="0" spc="-100">
              <a:solidFill>
                <a:srgbClr val="000000"/>
              </a:solidFill>
              <a:latin typeface="한컴 백제 B"/>
              <a:ea typeface="한컴 백제 B"/>
              <a:cs typeface="SpoqaHanSans-Regular"/>
            </a:endParaRPr>
          </a:p>
          <a:p>
            <a:pPr lvl="0" algn="ctr">
              <a:lnSpc>
                <a:spcPct val="125000"/>
              </a:lnSpc>
              <a:defRPr/>
            </a:pPr>
            <a:r>
              <a:rPr lang="en-US" altLang="ko-KR" sz="3000" kern="0" spc="-100">
                <a:solidFill>
                  <a:srgbClr val="000000"/>
                </a:solidFill>
                <a:latin typeface="한컴 백제 B"/>
                <a:ea typeface="한컴 백제 B"/>
                <a:cs typeface="SpoqaHanSans-Regular"/>
              </a:rPr>
              <a:t>2023.06.01</a:t>
            </a:r>
            <a:endParaRPr lang="en-US" altLang="ko-KR" sz="3000" kern="0" spc="-100">
              <a:solidFill>
                <a:srgbClr val="000000"/>
              </a:solidFill>
              <a:latin typeface="한컴 백제 B"/>
              <a:ea typeface="한컴 백제 B"/>
              <a:cs typeface="SpoqaHanSans-Regular"/>
            </a:endParaRPr>
          </a:p>
        </p:txBody>
      </p:sp>
      <p:sp>
        <p:nvSpPr>
          <p:cNvPr id="1034" name="Object 6"/>
          <p:cNvSpPr txBox="1"/>
          <p:nvPr/>
        </p:nvSpPr>
        <p:spPr>
          <a:xfrm>
            <a:off x="2971800" y="6021705"/>
            <a:ext cx="5486400" cy="910589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" sz="2400">
                <a:solidFill>
                  <a:schemeClr val="tx1"/>
                </a:solidFill>
                <a:latin typeface="한컴 백제 B"/>
                <a:ea typeface="한컴 백제 B"/>
              </a:rPr>
              <a:t>Jade Shomper </a:t>
            </a:r>
            <a:endParaRPr lang="en" sz="2400">
              <a:solidFill>
                <a:schemeClr val="tx1"/>
              </a:solidFill>
              <a:latin typeface="한컴 백제 B"/>
              <a:ea typeface="한컴 백제 B"/>
            </a:endParaRPr>
          </a:p>
          <a:p>
            <a:pPr lvl="0" algn="ctr">
              <a:lnSpc>
                <a:spcPct val="125000"/>
              </a:lnSpc>
              <a:defRPr/>
            </a:pPr>
            <a:r>
              <a:rPr lang="ja-JP" altLang="en-US" sz="2400" kern="0" spc="-100">
                <a:solidFill>
                  <a:srgbClr val="000000"/>
                </a:solidFill>
                <a:latin typeface="한컴 백제 B"/>
                <a:ea typeface="한컴 백제 B"/>
                <a:cs typeface="SpoqaHanSans-Regular"/>
              </a:rPr>
              <a:t>「</a:t>
            </a:r>
            <a:r>
              <a:rPr lang="ko-KR" altLang="en-US" sz="2400">
                <a:solidFill>
                  <a:schemeClr val="tx1"/>
                </a:solidFill>
                <a:latin typeface="한컴 백제 B"/>
                <a:ea typeface="한컴 백제 B"/>
              </a:rPr>
              <a:t>미국의 노인</a:t>
            </a:r>
            <a:r>
              <a:rPr lang="ja-JP" altLang="en-US" sz="2400" kern="0" spc="-100">
                <a:solidFill>
                  <a:srgbClr val="000000"/>
                </a:solidFill>
                <a:latin typeface="한컴 백제 B"/>
                <a:ea typeface="한컴 백제 B"/>
                <a:cs typeface="SpoqaHanSans-Regular"/>
              </a:rPr>
              <a:t>」</a:t>
            </a:r>
            <a:endParaRPr kumimoji="0" lang="ko-KR" altLang="en-US" sz="2400" i="0" u="none" strike="noStrike" kern="0" cap="none" spc="200" normalizeH="0" baseline="0">
              <a:solidFill>
                <a:schemeClr val="tx1"/>
              </a:solidFill>
              <a:latin typeface="한컴 백제 B"/>
              <a:ea typeface="한컴 백제 B"/>
              <a:cs typeface="SpoqaHanSans-Light"/>
            </a:endParaRPr>
          </a:p>
        </p:txBody>
      </p:sp>
      <p:sp>
        <p:nvSpPr>
          <p:cNvPr id="1038" name="Object 6"/>
          <p:cNvSpPr txBox="1"/>
          <p:nvPr/>
        </p:nvSpPr>
        <p:spPr>
          <a:xfrm>
            <a:off x="2971800" y="2011680"/>
            <a:ext cx="5486400" cy="910589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lv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kumimoji="0" lang="en-US" altLang="ko-KR" sz="2400" b="0" i="0" u="none" strike="noStrike" kern="1200" cap="none" spc="0" normalizeH="0" baseline="0">
                <a:solidFill>
                  <a:srgbClr val="000000"/>
                </a:solidFill>
                <a:latin typeface="한컴 백제 B"/>
                <a:ea typeface="한컴 백제 B"/>
              </a:rPr>
              <a:t>Sister Angela Kim, PhD  </a:t>
            </a:r>
            <a:endParaRPr kumimoji="0" lang="en-US" altLang="ko-KR" sz="2400" b="0" i="0" u="none" strike="noStrike" kern="1200" cap="none" spc="0" normalizeH="0" baseline="0">
              <a:solidFill>
                <a:srgbClr val="000000"/>
              </a:solidFill>
              <a:latin typeface="한컴 백제 B"/>
              <a:ea typeface="한컴 백제 B"/>
            </a:endParaRPr>
          </a:p>
          <a:p>
            <a:pPr lvl="0" algn="ctr">
              <a:lnSpc>
                <a:spcPct val="125000"/>
              </a:lnSpc>
              <a:defRPr/>
            </a:pPr>
            <a:r>
              <a:rPr lang="ja-JP" altLang="en-US" sz="2400" kern="0" spc="-100">
                <a:solidFill>
                  <a:srgbClr val="000000"/>
                </a:solidFill>
                <a:latin typeface="한컴 백제 B"/>
                <a:ea typeface="한컴 백제 B"/>
                <a:cs typeface="SpoqaHanSans-Regular"/>
              </a:rPr>
              <a:t>「</a:t>
            </a:r>
            <a:r>
              <a:rPr kumimoji="0" lang="ko-KR" altLang="en-US" sz="2400" b="0" i="0" u="none" strike="noStrike" kern="1200" cap="none" spc="0" normalizeH="0" baseline="0">
                <a:solidFill>
                  <a:srgbClr val="000000"/>
                </a:solidFill>
                <a:latin typeface="한컴 백제 B"/>
                <a:ea typeface="한컴 백제 B"/>
              </a:rPr>
              <a:t>미국의 사회복지 프로그램</a:t>
            </a:r>
            <a:r>
              <a:rPr lang="ja-JP" altLang="en-US" sz="2400" kern="0" spc="-100">
                <a:solidFill>
                  <a:srgbClr val="000000"/>
                </a:solidFill>
                <a:latin typeface="한컴 백제 B"/>
                <a:ea typeface="한컴 백제 B"/>
                <a:cs typeface="SpoqaHanSans-Regular"/>
              </a:rPr>
              <a:t>」</a:t>
            </a:r>
            <a:r>
              <a:rPr kumimoji="0" lang="en-US" altLang="ko-KR" sz="2400" b="0" i="0" u="none" strike="noStrike" kern="1200" cap="none" spc="0" normalizeH="0" baseline="0">
                <a:solidFill>
                  <a:srgbClr val="3f340d"/>
                </a:solidFill>
                <a:latin typeface="한컴 윤고딕 240"/>
                <a:ea typeface="한컴 윤고딕 240"/>
              </a:rPr>
              <a:t> </a:t>
            </a:r>
            <a:endParaRPr kumimoji="0" lang="en-US" altLang="ko-KR" sz="2400" i="0" u="none" strike="noStrike" kern="1200" cap="none" spc="0" normalizeH="0" baseline="0">
              <a:solidFill>
                <a:srgbClr val="000000"/>
              </a:solidFill>
              <a:latin typeface="한컴 백제 B"/>
              <a:ea typeface="한컴 백제 B"/>
            </a:endParaRPr>
          </a:p>
        </p:txBody>
      </p:sp>
      <p:sp>
        <p:nvSpPr>
          <p:cNvPr id="1047" name="Object 13"/>
          <p:cNvSpPr txBox="1"/>
          <p:nvPr/>
        </p:nvSpPr>
        <p:spPr>
          <a:xfrm>
            <a:off x="9753600" y="2011680"/>
            <a:ext cx="5562600" cy="91059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" sz="2400">
                <a:solidFill>
                  <a:schemeClr val="tx1"/>
                </a:solidFill>
                <a:latin typeface="한컴 백제 B"/>
                <a:ea typeface="한컴 백제 B"/>
              </a:rPr>
              <a:t>Gabrielle Stauffer</a:t>
            </a:r>
            <a:endParaRPr lang="en" sz="2400">
              <a:solidFill>
                <a:schemeClr val="tx1"/>
              </a:solidFill>
              <a:latin typeface="한컴 백제 B"/>
              <a:ea typeface="한컴 백제 B"/>
            </a:endParaRPr>
          </a:p>
          <a:p>
            <a:pPr lvl="0" algn="ctr">
              <a:lnSpc>
                <a:spcPct val="125000"/>
              </a:lnSpc>
              <a:defRPr/>
            </a:pPr>
            <a:r>
              <a:rPr lang="ja-JP" altLang="en-US" sz="2400" kern="0" spc="-100">
                <a:solidFill>
                  <a:srgbClr val="000000"/>
                </a:solidFill>
                <a:latin typeface="한컴 백제 B"/>
                <a:ea typeface="한컴 백제 B"/>
                <a:cs typeface="SpoqaHanSans-Regular"/>
              </a:rPr>
              <a:t>「</a:t>
            </a:r>
            <a:r>
              <a:rPr lang="ko-KR" altLang="en-US" sz="2400">
                <a:solidFill>
                  <a:schemeClr val="tx1"/>
                </a:solidFill>
                <a:latin typeface="한컴 백제 B"/>
                <a:ea typeface="한컴 백제 B"/>
              </a:rPr>
              <a:t>행동 건강 사례 연구</a:t>
            </a:r>
            <a:r>
              <a:rPr lang="ja-JP" altLang="en-US" sz="2400" kern="0" spc="-100">
                <a:solidFill>
                  <a:srgbClr val="000000"/>
                </a:solidFill>
                <a:latin typeface="한컴 백제 B"/>
                <a:ea typeface="한컴 백제 B"/>
                <a:cs typeface="SpoqaHanSans-Regular"/>
              </a:rPr>
              <a:t>」</a:t>
            </a:r>
            <a:endParaRPr kumimoji="0" lang="en-US" sz="2400" i="0" u="none" strike="noStrike" kern="1200" cap="none" spc="0" normalizeH="0" baseline="0">
              <a:solidFill>
                <a:schemeClr val="tx1"/>
              </a:solidFill>
              <a:latin typeface="한컴 백제 B"/>
              <a:ea typeface="한컴 백제 B"/>
            </a:endParaRPr>
          </a:p>
        </p:txBody>
      </p:sp>
      <p:sp>
        <p:nvSpPr>
          <p:cNvPr id="1048" name="Object 15"/>
          <p:cNvSpPr txBox="1"/>
          <p:nvPr/>
        </p:nvSpPr>
        <p:spPr>
          <a:xfrm>
            <a:off x="9829800" y="6012180"/>
            <a:ext cx="5486400" cy="910589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lvl="0" algn="ctr">
              <a:defRPr/>
            </a:pPr>
            <a:r>
              <a:rPr lang="en-US" sz="2400">
                <a:solidFill>
                  <a:schemeClr val="tx1"/>
                </a:solidFill>
                <a:latin typeface="한컴 백제 B"/>
                <a:ea typeface="한컴 백제 B"/>
              </a:rPr>
              <a:t>Kevin Conroy </a:t>
            </a:r>
            <a:endParaRPr lang="en-US" sz="2400">
              <a:solidFill>
                <a:schemeClr val="tx1"/>
              </a:solidFill>
              <a:latin typeface="한컴 백제 B"/>
              <a:ea typeface="한컴 백제 B"/>
            </a:endParaRPr>
          </a:p>
          <a:p>
            <a:pPr lvl="0" algn="ctr">
              <a:lnSpc>
                <a:spcPct val="125000"/>
              </a:lnSpc>
              <a:defRPr/>
            </a:pPr>
            <a:r>
              <a:rPr lang="ja-JP" altLang="en-US" sz="2400" kern="0" spc="-100">
                <a:solidFill>
                  <a:srgbClr val="000000"/>
                </a:solidFill>
                <a:latin typeface="한컴 백제 B"/>
                <a:ea typeface="한컴 백제 B"/>
                <a:cs typeface="SpoqaHanSans-Regular"/>
              </a:rPr>
              <a:t>「</a:t>
            </a:r>
            <a:r>
              <a:rPr lang="ko-KR" altLang="en-US" sz="2400">
                <a:solidFill>
                  <a:schemeClr val="tx1"/>
                </a:solidFill>
                <a:latin typeface="한컴 백제 B"/>
                <a:ea typeface="한컴 백제 B"/>
              </a:rPr>
              <a:t>미국의 약물남용</a:t>
            </a:r>
            <a:r>
              <a:rPr lang="ja-JP" altLang="en-US" sz="2400" kern="0" spc="-100">
                <a:solidFill>
                  <a:srgbClr val="000000"/>
                </a:solidFill>
                <a:latin typeface="한컴 백제 B"/>
                <a:ea typeface="한컴 백제 B"/>
                <a:cs typeface="SpoqaHanSans-Regular"/>
              </a:rPr>
              <a:t>」</a:t>
            </a:r>
            <a:endParaRPr kumimoji="0" lang="en-US" sz="2400" i="0" u="none" strike="noStrike" kern="1200" cap="none" spc="0" normalizeH="0" baseline="0">
              <a:solidFill>
                <a:schemeClr val="tx1"/>
              </a:solidFill>
              <a:latin typeface="한컴 백제 B"/>
              <a:ea typeface="한컴 백제 B"/>
            </a:endParaRPr>
          </a:p>
        </p:txBody>
      </p:sp>
      <p:pic>
        <p:nvPicPr>
          <p:cNvPr id="1053" name="Object 6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2925000" y="2904300"/>
            <a:ext cx="5533200" cy="3153600"/>
          </a:xfrm>
          <a:prstGeom prst="rect">
            <a:avLst/>
          </a:prstGeom>
          <a:ln w="3175">
            <a:solidFill>
              <a:srgbClr val="d9d9d9"/>
            </a:solidFill>
          </a:ln>
          <a:effectLst/>
        </p:spPr>
      </p:pic>
      <p:pic>
        <p:nvPicPr>
          <p:cNvPr id="1054" name="그림 1053"/>
          <p:cNvPicPr>
            <a:picLocks noChangeAspect="1"/>
          </p:cNvPicPr>
          <p:nvPr/>
        </p:nvPicPr>
        <p:blipFill rotWithShape="1">
          <a:blip r:embed="rId4"/>
          <a:stretch>
            <a:fillRect/>
          </a:stretch>
        </p:blipFill>
        <p:spPr>
          <a:xfrm>
            <a:off x="9829800" y="2904300"/>
            <a:ext cx="5533200" cy="3153600"/>
          </a:xfrm>
          <a:prstGeom prst="rect">
            <a:avLst/>
          </a:prstGeom>
          <a:ln w="3175">
            <a:solidFill>
              <a:srgbClr val="d9d9d9"/>
            </a:solidFill>
          </a:ln>
          <a:effectLst/>
        </p:spPr>
      </p:pic>
      <p:pic>
        <p:nvPicPr>
          <p:cNvPr id="1055" name="그림 1054"/>
          <p:cNvPicPr>
            <a:picLocks noChangeAspect="1"/>
          </p:cNvPicPr>
          <p:nvPr/>
        </p:nvPicPr>
        <p:blipFill rotWithShape="1">
          <a:blip r:embed="rId5"/>
          <a:stretch>
            <a:fillRect/>
          </a:stretch>
        </p:blipFill>
        <p:spPr>
          <a:xfrm>
            <a:off x="2925000" y="6866306"/>
            <a:ext cx="5533200" cy="3153994"/>
          </a:xfrm>
          <a:prstGeom prst="rect">
            <a:avLst/>
          </a:prstGeom>
          <a:ln w="3175">
            <a:solidFill>
              <a:srgbClr val="d9d9d9"/>
            </a:solidFill>
          </a:ln>
          <a:effectLst/>
        </p:spPr>
      </p:pic>
      <p:pic>
        <p:nvPicPr>
          <p:cNvPr id="1056" name="그림 1055"/>
          <p:cNvPicPr>
            <a:picLocks noChangeAspect="1"/>
          </p:cNvPicPr>
          <p:nvPr/>
        </p:nvPicPr>
        <p:blipFill rotWithShape="1">
          <a:blip r:embed="rId6"/>
          <a:stretch>
            <a:fillRect/>
          </a:stretch>
        </p:blipFill>
        <p:spPr>
          <a:xfrm>
            <a:off x="9829800" y="6866306"/>
            <a:ext cx="5533200" cy="3153994"/>
          </a:xfrm>
          <a:prstGeom prst="rect">
            <a:avLst/>
          </a:prstGeom>
          <a:ln w="3175">
            <a:solidFill>
              <a:srgbClr val="d9d9d9"/>
            </a:solidFill>
          </a:ln>
          <a:effectLst/>
        </p:spPr>
      </p:pic>
      <p:pic>
        <p:nvPicPr>
          <p:cNvPr id="1062" name="그림 1061"/>
          <p:cNvPicPr>
            <a:picLocks noChangeAspect="1"/>
          </p:cNvPicPr>
          <p:nvPr/>
        </p:nvPicPr>
        <p:blipFill rotWithShape="1">
          <a:blip r:embed="rId8">
            <a:extLst>
              <a:ext uri="783A4284-B454-46f5-B8C8-42B5039CE256">
                <hp:hncPhoto xmlns:hp="http://schemas.haansoft.com/office/presentation/8.0">
                  <hd:imgLayer xmlns:hd="http://schemas.haansoft.com/office/drawingml/8.0" r:embed="rId7">
                    <hd:imgEffect xmlns:hd="http://schemas.haansoft.com/office/drawingml/8.0">
                      <hd:artEffectSharpenSoften amount="-11000"/>
                    </hd:imgEffect>
                  </hd:imgLayer>
                </hp:hncPhoto>
              </a:ext>
            </a:extLst>
          </a:blip>
          <a:stretch>
            <a:fillRect/>
          </a:stretch>
        </p:blipFill>
        <p:spPr>
          <a:xfrm>
            <a:off x="16978948" y="324724"/>
            <a:ext cx="1004251" cy="1008776"/>
          </a:xfrm>
          <a:prstGeom prst="rect">
            <a:avLst/>
          </a:prstGeom>
        </p:spPr>
      </p:pic>
      <p:pic>
        <p:nvPicPr>
          <p:cNvPr id="1063" name="그림 1062"/>
          <p:cNvPicPr>
            <a:picLocks noChangeAspect="1"/>
          </p:cNvPicPr>
          <p:nvPr/>
        </p:nvPicPr>
        <p:blipFill rotWithShape="1">
          <a:blip r:embed="rId9"/>
          <a:stretch>
            <a:fillRect/>
          </a:stretch>
        </p:blipFill>
        <p:spPr>
          <a:xfrm>
            <a:off x="-152400" y="308359"/>
            <a:ext cx="2474949" cy="110134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11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 name="Slide 1">
    <p:bg>
      <p:bgPr shadeToTitle="0">
        <a:solidFill>
          <a:srgbClr val="a7cd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 rot="0">
            <a:off x="-390635" y="3738740"/>
            <a:ext cx="19419048" cy="7657143"/>
            <a:chOff x="-390635" y="3738740"/>
            <a:chExt cx="19419048" cy="7657143"/>
          </a:xfrm>
        </p:grpSpPr>
        <p:grpSp>
          <p:nvGrpSpPr>
            <p:cNvPr id="1002" name="그룹 1002"/>
            <p:cNvGrpSpPr/>
            <p:nvPr/>
          </p:nvGrpSpPr>
          <p:grpSpPr>
            <a:xfrm rot="0">
              <a:off x="-390635" y="3738740"/>
              <a:ext cx="19413956" cy="7652349"/>
              <a:chOff x="-390635" y="3738740"/>
              <a:chExt cx="19413956" cy="7652349"/>
            </a:xfrm>
          </p:grpSpPr>
          <p:pic>
            <p:nvPicPr>
              <p:cNvPr id="4" name="Object 3"/>
              <p:cNvPicPr>
                <a:picLocks noChangeAspect="1"/>
              </p:cNvPicPr>
              <p:nvPr/>
            </p:nvPicPr>
            <p:blipFill rotWithShape="1">
              <a:blip r:embed="rId2"/>
              <a:stretch>
                <a:fillRect/>
              </a:stretch>
            </p:blipFill>
            <p:spPr>
              <a:xfrm>
                <a:off x="-390635" y="3738740"/>
                <a:ext cx="19413956" cy="7652349"/>
              </a:xfrm>
              <a:prstGeom prst="rect">
                <a:avLst/>
              </a:prstGeom>
            </p:spPr>
          </p:pic>
        </p:grpSp>
        <p:grpSp>
          <p:nvGrpSpPr>
            <p:cNvPr id="1003" name="그룹 1003"/>
            <p:cNvGrpSpPr/>
            <p:nvPr/>
          </p:nvGrpSpPr>
          <p:grpSpPr>
            <a:xfrm rot="0">
              <a:off x="30" y="8727678"/>
              <a:ext cx="18287134" cy="2369914"/>
              <a:chOff x="30" y="8727678"/>
              <a:chExt cx="18287134" cy="2369914"/>
            </a:xfrm>
          </p:grpSpPr>
          <p:pic>
            <p:nvPicPr>
              <p:cNvPr id="7" name="Object 6"/>
              <p:cNvPicPr>
                <a:picLocks noChangeAspect="1"/>
              </p:cNvPicPr>
              <p:nvPr/>
            </p:nvPicPr>
            <p:blipFill rotWithShape="1">
              <a:blip r:embed="rId3"/>
              <a:stretch>
                <a:fillRect/>
              </a:stretch>
            </p:blipFill>
            <p:spPr>
              <a:xfrm>
                <a:off x="30" y="8727678"/>
                <a:ext cx="18287134" cy="2369914"/>
              </a:xfrm>
              <a:prstGeom prst="rect">
                <a:avLst/>
              </a:prstGeom>
            </p:spPr>
          </p:pic>
        </p:grpSp>
      </p:grpSp>
      <p:grpSp>
        <p:nvGrpSpPr>
          <p:cNvPr id="1004" name="그룹 1004"/>
          <p:cNvGrpSpPr/>
          <p:nvPr/>
        </p:nvGrpSpPr>
        <p:grpSpPr>
          <a:xfrm rot="0">
            <a:off x="2278588" y="626048"/>
            <a:ext cx="144243" cy="144243"/>
            <a:chOff x="2278588" y="626048"/>
            <a:chExt cx="144243" cy="144243"/>
          </a:xfrm>
        </p:grpSpPr>
        <p:pic>
          <p:nvPicPr>
            <p:cNvPr id="11" name="Object 10"/>
            <p:cNvPicPr>
              <a:picLocks noChangeAspect="1"/>
            </p:cNvPicPr>
            <p:nvPr/>
          </p:nvPicPr>
          <p:blipFill rotWithShape="1">
            <a:blip r:embed="rId4"/>
            <a:stretch>
              <a:fillRect/>
            </a:stretch>
          </p:blipFill>
          <p:spPr>
            <a:xfrm>
              <a:off x="2278588" y="626048"/>
              <a:ext cx="144243" cy="144243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 rot="0">
            <a:off x="1796459" y="936632"/>
            <a:ext cx="482129" cy="482129"/>
            <a:chOff x="1796459" y="936632"/>
            <a:chExt cx="482129" cy="482129"/>
          </a:xfrm>
        </p:grpSpPr>
        <p:pic>
          <p:nvPicPr>
            <p:cNvPr id="14" name="Object 13"/>
            <p:cNvPicPr>
              <a:picLocks noChangeAspect="1"/>
            </p:cNvPicPr>
            <p:nvPr/>
          </p:nvPicPr>
          <p:blipFill rotWithShape="1">
            <a:blip r:embed="rId5"/>
            <a:stretch>
              <a:fillRect/>
            </a:stretch>
          </p:blipFill>
          <p:spPr>
            <a:xfrm>
              <a:off x="1796459" y="936632"/>
              <a:ext cx="482129" cy="482129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 rot="0">
            <a:off x="1637205" y="1167768"/>
            <a:ext cx="482129" cy="482129"/>
            <a:chOff x="1637205" y="1167768"/>
            <a:chExt cx="482129" cy="482129"/>
          </a:xfrm>
        </p:grpSpPr>
        <p:pic>
          <p:nvPicPr>
            <p:cNvPr id="17" name="Object 16"/>
            <p:cNvPicPr>
              <a:picLocks noChangeAspect="1"/>
            </p:cNvPicPr>
            <p:nvPr/>
          </p:nvPicPr>
          <p:blipFill rotWithShape="1">
            <a:blip r:embed="rId6"/>
            <a:stretch>
              <a:fillRect/>
            </a:stretch>
          </p:blipFill>
          <p:spPr>
            <a:xfrm>
              <a:off x="1637205" y="1167768"/>
              <a:ext cx="482129" cy="482129"/>
            </a:xfrm>
            <a:prstGeom prst="rect">
              <a:avLst/>
            </a:prstGeom>
          </p:spPr>
        </p:pic>
      </p:grpSp>
      <p:grpSp>
        <p:nvGrpSpPr>
          <p:cNvPr id="1007" name="그룹 1007"/>
          <p:cNvGrpSpPr/>
          <p:nvPr/>
        </p:nvGrpSpPr>
        <p:grpSpPr>
          <a:xfrm rot="0">
            <a:off x="3183258" y="3413042"/>
            <a:ext cx="144243" cy="144243"/>
            <a:chOff x="3183258" y="3413042"/>
            <a:chExt cx="144243" cy="144243"/>
          </a:xfrm>
        </p:grpSpPr>
        <p:pic>
          <p:nvPicPr>
            <p:cNvPr id="20" name="Object 19"/>
            <p:cNvPicPr>
              <a:picLocks noChangeAspect="1"/>
            </p:cNvPicPr>
            <p:nvPr/>
          </p:nvPicPr>
          <p:blipFill rotWithShape="1">
            <a:blip r:embed="rId7"/>
            <a:stretch>
              <a:fillRect/>
            </a:stretch>
          </p:blipFill>
          <p:spPr>
            <a:xfrm>
              <a:off x="3183258" y="3413042"/>
              <a:ext cx="144243" cy="144243"/>
            </a:xfrm>
            <a:prstGeom prst="rect">
              <a:avLst/>
            </a:prstGeom>
          </p:spPr>
        </p:pic>
      </p:grpSp>
      <p:grpSp>
        <p:nvGrpSpPr>
          <p:cNvPr id="1008" name="그룹 1008"/>
          <p:cNvGrpSpPr/>
          <p:nvPr/>
        </p:nvGrpSpPr>
        <p:grpSpPr>
          <a:xfrm rot="0">
            <a:off x="3587733" y="2673383"/>
            <a:ext cx="1065357" cy="1065357"/>
            <a:chOff x="3587733" y="2673383"/>
            <a:chExt cx="1065357" cy="1065357"/>
          </a:xfrm>
        </p:grpSpPr>
        <p:pic>
          <p:nvPicPr>
            <p:cNvPr id="23" name="Object 22"/>
            <p:cNvPicPr>
              <a:picLocks noChangeAspect="1"/>
            </p:cNvPicPr>
            <p:nvPr/>
          </p:nvPicPr>
          <p:blipFill rotWithShape="1">
            <a:blip r:embed="rId8"/>
            <a:stretch>
              <a:fillRect/>
            </a:stretch>
          </p:blipFill>
          <p:spPr>
            <a:xfrm>
              <a:off x="3587733" y="2673383"/>
              <a:ext cx="1065357" cy="1065357"/>
            </a:xfrm>
            <a:prstGeom prst="rect">
              <a:avLst/>
            </a:prstGeom>
          </p:spPr>
        </p:pic>
      </p:grpSp>
      <p:grpSp>
        <p:nvGrpSpPr>
          <p:cNvPr id="1009" name="그룹 1009"/>
          <p:cNvGrpSpPr/>
          <p:nvPr/>
        </p:nvGrpSpPr>
        <p:grpSpPr>
          <a:xfrm rot="0">
            <a:off x="14215367" y="1518512"/>
            <a:ext cx="1308984" cy="1308984"/>
            <a:chOff x="14215367" y="1518512"/>
            <a:chExt cx="1308984" cy="1308984"/>
          </a:xfrm>
        </p:grpSpPr>
        <p:pic>
          <p:nvPicPr>
            <p:cNvPr id="26" name="Object 25"/>
            <p:cNvPicPr>
              <a:picLocks noChangeAspect="1"/>
            </p:cNvPicPr>
            <p:nvPr/>
          </p:nvPicPr>
          <p:blipFill rotWithShape="1">
            <a:blip r:embed="rId9"/>
            <a:stretch>
              <a:fillRect/>
            </a:stretch>
          </p:blipFill>
          <p:spPr>
            <a:xfrm rot="21360000">
              <a:off x="13596475" y="899620"/>
              <a:ext cx="2617967" cy="2617967"/>
            </a:xfrm>
            <a:prstGeom prst="rect">
              <a:avLst/>
            </a:prstGeom>
          </p:spPr>
        </p:pic>
        <p:pic>
          <p:nvPicPr>
            <p:cNvPr id="27" name="Object 26"/>
            <p:cNvPicPr>
              <a:picLocks noChangeAspect="1"/>
            </p:cNvPicPr>
            <p:nvPr/>
          </p:nvPicPr>
          <p:blipFill rotWithShape="1">
            <a:blip r:embed="rId10"/>
            <a:stretch>
              <a:fillRect/>
            </a:stretch>
          </p:blipFill>
          <p:spPr>
            <a:xfrm rot="21360000">
              <a:off x="14215367" y="1518512"/>
              <a:ext cx="1308984" cy="1308984"/>
            </a:xfrm>
            <a:prstGeom prst="rect">
              <a:avLst/>
            </a:prstGeom>
          </p:spPr>
        </p:pic>
      </p:grpSp>
      <p:grpSp>
        <p:nvGrpSpPr>
          <p:cNvPr id="1010" name="그룹 1010"/>
          <p:cNvGrpSpPr/>
          <p:nvPr/>
        </p:nvGrpSpPr>
        <p:grpSpPr>
          <a:xfrm rot="0">
            <a:off x="12722356" y="2740135"/>
            <a:ext cx="1677315" cy="2197537"/>
            <a:chOff x="12722356" y="2740135"/>
            <a:chExt cx="1677315" cy="2197537"/>
          </a:xfrm>
        </p:grpSpPr>
        <p:grpSp>
          <p:nvGrpSpPr>
            <p:cNvPr id="1011" name="그룹 1011"/>
            <p:cNvGrpSpPr/>
            <p:nvPr/>
          </p:nvGrpSpPr>
          <p:grpSpPr>
            <a:xfrm rot="0">
              <a:off x="13134692" y="3250652"/>
              <a:ext cx="1444835" cy="159241"/>
              <a:chOff x="13134692" y="3250652"/>
              <a:chExt cx="1444835" cy="159241"/>
            </a:xfrm>
          </p:grpSpPr>
          <p:pic>
            <p:nvPicPr>
              <p:cNvPr id="31" name="Object 30"/>
              <p:cNvPicPr>
                <a:picLocks noChangeAspect="1"/>
              </p:cNvPicPr>
              <p:nvPr/>
            </p:nvPicPr>
            <p:blipFill rotWithShape="1">
              <a:blip r:embed="rId11"/>
              <a:stretch>
                <a:fillRect/>
              </a:stretch>
            </p:blipFill>
            <p:spPr>
              <a:xfrm rot="18720000">
                <a:off x="13134692" y="3250652"/>
                <a:ext cx="1444835" cy="159241"/>
              </a:xfrm>
              <a:prstGeom prst="rect">
                <a:avLst/>
              </a:prstGeom>
            </p:spPr>
          </p:pic>
        </p:grpSp>
        <p:grpSp>
          <p:nvGrpSpPr>
            <p:cNvPr id="1012" name="그룹 1012"/>
            <p:cNvGrpSpPr/>
            <p:nvPr/>
          </p:nvGrpSpPr>
          <p:grpSpPr>
            <a:xfrm rot="0">
              <a:off x="12639387" y="3398328"/>
              <a:ext cx="1444835" cy="159241"/>
              <a:chOff x="12639387" y="3398328"/>
              <a:chExt cx="1444835" cy="159241"/>
            </a:xfrm>
          </p:grpSpPr>
          <p:pic>
            <p:nvPicPr>
              <p:cNvPr id="34" name="Object 33"/>
              <p:cNvPicPr>
                <a:picLocks noChangeAspect="1"/>
              </p:cNvPicPr>
              <p:nvPr/>
            </p:nvPicPr>
            <p:blipFill rotWithShape="1">
              <a:blip r:embed="rId12"/>
              <a:stretch>
                <a:fillRect/>
              </a:stretch>
            </p:blipFill>
            <p:spPr>
              <a:xfrm rot="18720000">
                <a:off x="12639387" y="3398328"/>
                <a:ext cx="1444835" cy="159241"/>
              </a:xfrm>
              <a:prstGeom prst="rect">
                <a:avLst/>
              </a:prstGeom>
            </p:spPr>
          </p:pic>
        </p:grpSp>
        <p:grpSp>
          <p:nvGrpSpPr>
            <p:cNvPr id="1013" name="그룹 1013"/>
            <p:cNvGrpSpPr/>
            <p:nvPr/>
          </p:nvGrpSpPr>
          <p:grpSpPr>
            <a:xfrm rot="0">
              <a:off x="12515685" y="4207689"/>
              <a:ext cx="1606919" cy="159241"/>
              <a:chOff x="12515685" y="4207689"/>
              <a:chExt cx="1606919" cy="159241"/>
            </a:xfrm>
          </p:grpSpPr>
          <p:pic>
            <p:nvPicPr>
              <p:cNvPr id="37" name="Object 36"/>
              <p:cNvPicPr>
                <a:picLocks noChangeAspect="1"/>
              </p:cNvPicPr>
              <p:nvPr/>
            </p:nvPicPr>
            <p:blipFill rotWithShape="1">
              <a:blip r:embed="rId13"/>
              <a:stretch>
                <a:fillRect/>
              </a:stretch>
            </p:blipFill>
            <p:spPr>
              <a:xfrm rot="18720000">
                <a:off x="12515685" y="4207689"/>
                <a:ext cx="1606919" cy="159241"/>
              </a:xfrm>
              <a:prstGeom prst="rect">
                <a:avLst/>
              </a:prstGeom>
            </p:spPr>
          </p:pic>
        </p:grpSp>
      </p:grpSp>
      <p:sp>
        <p:nvSpPr>
          <p:cNvPr id="40" name="Object 40"/>
          <p:cNvSpPr txBox="1"/>
          <p:nvPr/>
        </p:nvSpPr>
        <p:spPr>
          <a:xfrm>
            <a:off x="3435946" y="3985879"/>
            <a:ext cx="11413821" cy="1767221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lvl="0" algn="ctr">
              <a:defRPr/>
            </a:pPr>
            <a:r>
              <a:rPr lang="en-US" altLang="ko-KR" sz="11000" kern="0" spc="-300">
                <a:solidFill>
                  <a:srgbClr val="2b75d5"/>
                </a:solidFill>
                <a:latin typeface="한컴 백제 B"/>
                <a:ea typeface="한컴 백제 B"/>
                <a:cs typeface="Gmarket Sans Bold"/>
              </a:rPr>
              <a:t>THANK YOU</a:t>
            </a:r>
            <a:endParaRPr lang="en-US" altLang="ko-KR" sz="11000" kern="0" spc="-300">
              <a:solidFill>
                <a:srgbClr val="2b75d5"/>
              </a:solidFill>
              <a:latin typeface="한컴 백제 B"/>
              <a:ea typeface="한컴 백제 B"/>
              <a:cs typeface="Gmarket Sans Bold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5116718" y="2595361"/>
            <a:ext cx="8052278" cy="365009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lvl="0" algn="ctr">
              <a:defRPr/>
            </a:pPr>
            <a:endParaRPr lang="en-US"/>
          </a:p>
        </p:txBody>
      </p:sp>
      <p:sp>
        <p:nvSpPr>
          <p:cNvPr id="1032" name="Object 50"/>
          <p:cNvSpPr txBox="1"/>
          <p:nvPr/>
        </p:nvSpPr>
        <p:spPr>
          <a:xfrm>
            <a:off x="6751618" y="8115300"/>
            <a:ext cx="4784764" cy="44577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lvl="0" algn="ctr">
              <a:defRPr/>
            </a:pPr>
            <a:r>
              <a:rPr lang="ko-KR" altLang="en-US" sz="2400">
                <a:solidFill>
                  <a:srgbClr val="1b59a8"/>
                </a:solidFill>
                <a:latin typeface="한컴 백제 B"/>
                <a:ea typeface="한컴 백제 B"/>
                <a:cs typeface="Gmarket Sans Medium"/>
              </a:rPr>
              <a:t>우송대학교 사회복지학과</a:t>
            </a:r>
            <a:endParaRPr lang="ko-KR" altLang="en-US" sz="2400">
              <a:solidFill>
                <a:srgbClr val="1b59a8"/>
              </a:solidFill>
              <a:latin typeface="한컴 백제 B"/>
              <a:ea typeface="한컴 백제 B"/>
              <a:cs typeface="Gmarket Sans Medium"/>
            </a:endParaRPr>
          </a:p>
        </p:txBody>
      </p:sp>
      <p:sp>
        <p:nvSpPr>
          <p:cNvPr id="1033" name="가로 글상자 1032"/>
          <p:cNvSpPr txBox="1"/>
          <p:nvPr/>
        </p:nvSpPr>
        <p:spPr>
          <a:xfrm>
            <a:off x="9144000" y="8912062"/>
            <a:ext cx="504825" cy="701040"/>
          </a:xfrm>
          <a:prstGeom prst="rect">
            <a:avLst/>
          </a:prstGeom>
        </p:spPr>
        <p:txBody>
          <a:bodyPr wrap="square">
            <a:spAutoFit/>
          </a:bodyPr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xmlns:mc="http://schemas.openxmlformats.org/markup-compatibility/2006" xmlns:hp="http://schemas.haansoft.com/office/presentation/8.0" kumimoji="0" lang="en-US" altLang="ko-KR" sz="4000" b="0" i="0" u="none" strike="noStrike" kern="1200" cap="none" spc="0" normalizeH="0" baseline="0" mc:Ignorable="hp" hp:hslEmbossed="0">
                <a:solidFill>
                  <a:srgbClr val="2b75d5"/>
                </a:solidFill>
                <a:latin typeface="한컴 백제 B"/>
                <a:ea typeface="한컴 백제 B"/>
              </a:rPr>
              <a:t>X</a:t>
            </a:r>
            <a:endParaRPr xmlns:mc="http://schemas.openxmlformats.org/markup-compatibility/2006" xmlns:hp="http://schemas.haansoft.com/office/presentation/8.0" kumimoji="0" lang="en-US" altLang="ko-KR" sz="4000" b="0" i="0" u="none" strike="noStrike" kern="1200" cap="none" spc="0" normalizeH="0" baseline="0" mc:Ignorable="hp" hp:hslEmbossed="0">
              <a:solidFill>
                <a:srgbClr val="2b75d5"/>
              </a:solidFill>
              <a:latin typeface="한컴 백제 B"/>
              <a:ea typeface="한컴 백제 B"/>
            </a:endParaRPr>
          </a:p>
        </p:txBody>
      </p:sp>
      <p:pic>
        <p:nvPicPr>
          <p:cNvPr id="1034" name="그림 1033"/>
          <p:cNvPicPr>
            <a:picLocks noChangeAspect="1"/>
          </p:cNvPicPr>
          <p:nvPr/>
        </p:nvPicPr>
        <p:blipFill rotWithShape="1">
          <a:blip r:embed="rId14"/>
          <a:srcRect b="47780"/>
          <a:stretch>
            <a:fillRect/>
          </a:stretch>
        </p:blipFill>
        <p:spPr>
          <a:xfrm>
            <a:off x="7476838" y="8847776"/>
            <a:ext cx="1943406" cy="791524"/>
          </a:xfrm>
          <a:prstGeom prst="rect">
            <a:avLst/>
          </a:prstGeom>
        </p:spPr>
      </p:pic>
      <p:pic>
        <p:nvPicPr>
          <p:cNvPr id="1035" name="그림 1034"/>
          <p:cNvPicPr>
            <a:picLocks noChangeAspect="1"/>
          </p:cNvPicPr>
          <p:nvPr/>
        </p:nvPicPr>
        <p:blipFill rotWithShape="1">
          <a:blip r:embed="rId16">
            <a:extLst>
              <a:ext uri="783A4284-B454-46f5-B8C8-42B5039CE256">
                <hp:hncPhoto xmlns:hp="http://schemas.haansoft.com/office/presentation/8.0">
                  <hd:imgLayer xmlns:hd="http://schemas.haansoft.com/office/drawingml/8.0" r:embed="rId15">
                    <hd:imgEffect xmlns:hd="http://schemas.haansoft.com/office/drawingml/8.0">
                      <hd:artEffectSharpenSoften amount="-11000"/>
                    </hd:imgEffect>
                  </hd:imgLayer>
                </hp:hncPhoto>
              </a:ext>
            </a:extLst>
          </a:blip>
          <a:stretch>
            <a:fillRect/>
          </a:stretch>
        </p:blipFill>
        <p:spPr>
          <a:xfrm>
            <a:off x="9786166" y="8877300"/>
            <a:ext cx="738672" cy="742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theme/theme1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한컴오피스">
  <a:themeElements>
    <a:clrScheme name="한컴오피스">
      <a:dk1>
        <a:sysClr val="windowText" lastClr="000000"/>
      </a:dk1>
      <a:lt1>
        <a:sysClr val="window" lastClr="ffffff"/>
      </a:lt1>
      <a:dk2>
        <a:srgbClr val="3a3c84"/>
      </a:dk2>
      <a:lt2>
        <a:srgbClr val="faf3db"/>
      </a:lt2>
      <a:accent1>
        <a:srgbClr val="6182d6"/>
      </a:accent1>
      <a:accent2>
        <a:srgbClr val="ff843a"/>
      </a:accent2>
      <a:accent3>
        <a:srgbClr val="b2b2b2"/>
      </a:accent3>
      <a:accent4>
        <a:srgbClr val="ffd700"/>
      </a:accent4>
      <a:accent5>
        <a:srgbClr val="289b6e"/>
      </a:accent5>
      <a:accent6>
        <a:srgbClr val="9d5cbb"/>
      </a:accent6>
      <a:hlink>
        <a:srgbClr val="0000ff"/>
      </a:hlink>
      <a:folHlink>
        <a:srgbClr val="800080"/>
      </a:folHlink>
    </a:clrScheme>
    <a:fontScheme name="한컴오피스">
      <a:majorFont>
        <a:latin typeface="Calibri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Phetsarath OT"/>
        <a:font script="Sinh" typeface="Iskoola Pota"/>
        <a:font script="Mong" typeface="Mongolian Baiti"/>
        <a:font script="Viet" typeface="Times New Roman"/>
        <a:font script="Uigh" typeface="Microsoft Uighur"/>
        <a:font script="Ethi" typeface="Leelawadee UI"/>
        <a:font script="Mymr" typeface="Myanmar Text"/>
      </a:majorFont>
      <a:minorFont>
        <a:latin typeface="Calibri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Phetsarath OT"/>
        <a:font script="Sinh" typeface="Iskoola Pota"/>
        <a:font script="Mong" typeface="Mongolian Baiti"/>
        <a:font script="Viet" typeface="Times New Roman"/>
        <a:font script="Uigh" typeface="Microsoft Uighur"/>
        <a:font script="Ethi" typeface="Leelawadee UI"/>
        <a:font script="Mymr" typeface="Myanmar Text"/>
      </a:minorFont>
    </a:fontScheme>
    <a:fmtScheme name="한컴오피스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12700" cap="flat" cmpd="sng" algn="ctr">
          <a:solidFill>
            <a:schemeClr val="phClr">
              <a:satMod val="105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reflection blurRad="12700" stA="26000" endPos="28000" dist="38100" dir="5400000" sy="-100000" rotWithShape="0"/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ep:Properties xmlns:r="http://schemas.openxmlformats.org/officeDocument/2006/relationships" xmlns:ep="http://schemas.openxmlformats.org/officeDocument/2006/extended-properties" xmlns:vt="http://schemas.openxmlformats.org/officeDocument/2006/docPropsVTypes">
  <ep:Manager/>
  <ep:Company>officegen</ep:Company>
  <ep:Words>114</ep:Words>
  <ep:PresentationFormat>사용자 지정</ep:PresentationFormat>
  <ep:Paragraphs>50</ep:Paragraphs>
  <ep:Slides>11</ep:Slides>
  <ep:Notes>1</ep:Notes>
  <ep:TotalTime>0</ep:TotalTime>
  <ep:HiddenSlides>0</ep:HiddenSlides>
  <ep:MMClips>0</ep:MMClips>
  <ep: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11</vt:i4>
      </vt:variant>
    </vt:vector>
  </ep:HeadingPairs>
  <ep:TitlesOfParts>
    <vt:vector size="12" baseType="lpstr">
      <vt:lpstr>Office Theme</vt:lpstr>
      <vt:lpstr>슬라이드 1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</vt:vector>
  </ep:TitlesOfParts>
  <ep:HyperlinkBase/>
  <ep:Application>Show</ep:Application>
  <ep:AppVersion>12.0000</ep:AppVersion>
</ep:Properties>
</file>

<file path=docProps/core.xml><?xml version="1.0" encoding="utf-8"?>
<cp:coreProperties xmlns:r="http://schemas.openxmlformats.org/officeDocument/2006/relationships"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2023-06-20T22:28:30.000</dcterms:created>
  <dc:creator>officegen</dc:creator>
  <cp:lastModifiedBy>insun</cp:lastModifiedBy>
  <dcterms:modified xsi:type="dcterms:W3CDTF">2023-06-22T01:14:25.543</dcterms:modified>
  <cp:revision>91</cp:revision>
  <dc:title>PowerPoint 프레젠테이션</dc:title>
  <cp:version/>
</cp:coreProperties>
</file>

<file path=docProps/custom.xml><?xml version="1.0" encoding="utf-8"?>
<cfp:Properties xmlns:r="http://schemas.openxmlformats.org/officeDocument/2006/relationships" xmlns:cfp="http://schemas.openxmlformats.org/officeDocument/2006/custom-properties" xmlns:vt="http://schemas.openxmlformats.org/officeDocument/2006/docPropsVTypes"/>
</file>